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4"/>
  </p:notesMasterIdLst>
  <p:sldIdLst>
    <p:sldId id="312" r:id="rId2"/>
    <p:sldId id="256" r:id="rId3"/>
    <p:sldId id="262" r:id="rId4"/>
    <p:sldId id="258" r:id="rId5"/>
    <p:sldId id="259" r:id="rId6"/>
    <p:sldId id="261" r:id="rId7"/>
    <p:sldId id="265" r:id="rId8"/>
    <p:sldId id="266" r:id="rId9"/>
    <p:sldId id="264" r:id="rId10"/>
    <p:sldId id="276" r:id="rId11"/>
    <p:sldId id="278" r:id="rId12"/>
    <p:sldId id="277" r:id="rId13"/>
    <p:sldId id="281" r:id="rId14"/>
    <p:sldId id="282" r:id="rId15"/>
    <p:sldId id="284" r:id="rId16"/>
    <p:sldId id="316" r:id="rId17"/>
    <p:sldId id="318" r:id="rId18"/>
    <p:sldId id="320" r:id="rId19"/>
    <p:sldId id="321" r:id="rId20"/>
    <p:sldId id="322" r:id="rId21"/>
    <p:sldId id="319" r:id="rId22"/>
    <p:sldId id="315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  <p:bold r:id="rId26"/>
    </p:embeddedFont>
    <p:embeddedFont>
      <p:font typeface="Bebas Neue" panose="020B0606020202050201" pitchFamily="34" charset="0"/>
      <p:regular r:id="rId27"/>
    </p:embeddedFont>
    <p:embeddedFont>
      <p:font typeface="Lucida Fax" panose="02060602050505020204" pitchFamily="18" charset="0"/>
      <p:regular r:id="rId28"/>
      <p:bold r:id="rId29"/>
      <p:italic r:id="rId30"/>
      <p:boldItalic r:id="rId31"/>
    </p:embeddedFont>
    <p:embeddedFont>
      <p:font typeface="Manrope" panose="020B0604020202020204" charset="0"/>
      <p:regular r:id="rId32"/>
      <p:bold r:id="rId33"/>
    </p:embeddedFont>
    <p:embeddedFont>
      <p:font typeface="Manrope Medium" panose="020B0604020202020204" charset="0"/>
      <p:regular r:id="rId34"/>
      <p:bold r:id="rId35"/>
    </p:embeddedFont>
    <p:embeddedFont>
      <p:font typeface="Palatino Linotype" panose="02040502050505030304" pitchFamily="18" charset="0"/>
      <p:regular r:id="rId36"/>
      <p:bold r:id="rId37"/>
      <p:italic r:id="rId38"/>
      <p:boldItalic r:id="rId39"/>
    </p:embeddedFont>
    <p:embeddedFont>
      <p:font typeface="Urbanis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41CAA-A5F1-45DC-B799-B76C5C18857B}" v="163" dt="2025-12-26T10:35:03.179"/>
  </p1510:revLst>
</p1510:revInfo>
</file>

<file path=ppt/tableStyles.xml><?xml version="1.0" encoding="utf-8"?>
<a:tblStyleLst xmlns:a="http://schemas.openxmlformats.org/drawingml/2006/main" def="{93A0FCF1-8771-4C1B-ADB2-222BCF33A650}">
  <a:tblStyle styleId="{93A0FCF1-8771-4C1B-ADB2-222BCF33A6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1" autoAdjust="0"/>
  </p:normalViewPr>
  <p:slideViewPr>
    <p:cSldViewPr snapToGrid="0">
      <p:cViewPr>
        <p:scale>
          <a:sx n="100" d="100"/>
          <a:sy n="100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rnath.vija@gmail.com" userId="4a9ffea8716cdbcd" providerId="LiveId" clId="{B7EFDE21-5A76-42C3-AA27-44D9F65D1415}"/>
    <pc:docChg chg="undo redo custSel addSld delSld modSld sldOrd delMainMaster">
      <pc:chgData name="amarnath.vija@gmail.com" userId="4a9ffea8716cdbcd" providerId="LiveId" clId="{B7EFDE21-5A76-42C3-AA27-44D9F65D1415}" dt="2025-12-26T10:36:07.486" v="1816" actId="1076"/>
      <pc:docMkLst>
        <pc:docMk/>
      </pc:docMkLst>
      <pc:sldChg chg="delSp modSp mod ord modNotes">
        <pc:chgData name="amarnath.vija@gmail.com" userId="4a9ffea8716cdbcd" providerId="LiveId" clId="{B7EFDE21-5A76-42C3-AA27-44D9F65D1415}" dt="2025-12-24T09:38:19.531" v="223" actId="1076"/>
        <pc:sldMkLst>
          <pc:docMk/>
          <pc:sldMk cId="0" sldId="256"/>
        </pc:sldMkLst>
        <pc:spChg chg="mod">
          <ac:chgData name="amarnath.vija@gmail.com" userId="4a9ffea8716cdbcd" providerId="LiveId" clId="{B7EFDE21-5A76-42C3-AA27-44D9F65D1415}" dt="2025-12-24T09:38:19.531" v="223" actId="1076"/>
          <ac:spMkLst>
            <pc:docMk/>
            <pc:sldMk cId="0" sldId="256"/>
            <ac:spMk id="999" creationId="{00000000-0000-0000-0000-000000000000}"/>
          </ac:spMkLst>
        </pc:spChg>
      </pc:sldChg>
      <pc:sldChg chg="addSp delSp modSp mod ord">
        <pc:chgData name="amarnath.vija@gmail.com" userId="4a9ffea8716cdbcd" providerId="LiveId" clId="{B7EFDE21-5A76-42C3-AA27-44D9F65D1415}" dt="2025-12-26T09:18:25.165" v="391" actId="2711"/>
        <pc:sldMkLst>
          <pc:docMk/>
          <pc:sldMk cId="0" sldId="258"/>
        </pc:sldMkLst>
        <pc:spChg chg="add mod">
          <ac:chgData name="amarnath.vija@gmail.com" userId="4a9ffea8716cdbcd" providerId="LiveId" clId="{B7EFDE21-5A76-42C3-AA27-44D9F65D1415}" dt="2025-12-26T09:18:25.165" v="391" actId="2711"/>
          <ac:spMkLst>
            <pc:docMk/>
            <pc:sldMk cId="0" sldId="258"/>
            <ac:spMk id="40" creationId="{8DCD440C-03D5-5C29-BA78-65230545945B}"/>
          </ac:spMkLst>
        </pc:spChg>
        <pc:spChg chg="add mod">
          <ac:chgData name="amarnath.vija@gmail.com" userId="4a9ffea8716cdbcd" providerId="LiveId" clId="{B7EFDE21-5A76-42C3-AA27-44D9F65D1415}" dt="2025-12-26T09:14:41.103" v="340" actId="1076"/>
          <ac:spMkLst>
            <pc:docMk/>
            <pc:sldMk cId="0" sldId="258"/>
            <ac:spMk id="41" creationId="{A2C209A1-B8BF-05A5-D561-8D474211EEAD}"/>
          </ac:spMkLst>
        </pc:spChg>
        <pc:picChg chg="add mod">
          <ac:chgData name="amarnath.vija@gmail.com" userId="4a9ffea8716cdbcd" providerId="LiveId" clId="{B7EFDE21-5A76-42C3-AA27-44D9F65D1415}" dt="2025-12-26T09:15:58.734" v="361" actId="1038"/>
          <ac:picMkLst>
            <pc:docMk/>
            <pc:sldMk cId="0" sldId="258"/>
            <ac:picMk id="2" creationId="{8CA8AD67-B674-13D2-E655-61C53240DF5C}"/>
          </ac:picMkLst>
        </pc:picChg>
      </pc:sldChg>
      <pc:sldChg chg="addSp delSp modSp mod">
        <pc:chgData name="amarnath.vija@gmail.com" userId="4a9ffea8716cdbcd" providerId="LiveId" clId="{B7EFDE21-5A76-42C3-AA27-44D9F65D1415}" dt="2025-12-26T09:20:25.926" v="427"/>
        <pc:sldMkLst>
          <pc:docMk/>
          <pc:sldMk cId="0" sldId="259"/>
        </pc:sldMkLst>
        <pc:spChg chg="add del mod">
          <ac:chgData name="amarnath.vija@gmail.com" userId="4a9ffea8716cdbcd" providerId="LiveId" clId="{B7EFDE21-5A76-42C3-AA27-44D9F65D1415}" dt="2025-12-26T09:15:03.786" v="344" actId="478"/>
          <ac:spMkLst>
            <pc:docMk/>
            <pc:sldMk cId="0" sldId="259"/>
            <ac:spMk id="3" creationId="{AC1C2CC1-83F4-BCBC-4DBB-9FCA7D043F91}"/>
          </ac:spMkLst>
        </pc:spChg>
        <pc:spChg chg="add del mod">
          <ac:chgData name="amarnath.vija@gmail.com" userId="4a9ffea8716cdbcd" providerId="LiveId" clId="{B7EFDE21-5A76-42C3-AA27-44D9F65D1415}" dt="2025-12-26T09:16:41.813" v="363" actId="478"/>
          <ac:spMkLst>
            <pc:docMk/>
            <pc:sldMk cId="0" sldId="259"/>
            <ac:spMk id="5" creationId="{ADE75A21-1945-5909-20EC-A0B1273B08F1}"/>
          </ac:spMkLst>
        </pc:spChg>
        <pc:spChg chg="add mod">
          <ac:chgData name="amarnath.vija@gmail.com" userId="4a9ffea8716cdbcd" providerId="LiveId" clId="{B7EFDE21-5A76-42C3-AA27-44D9F65D1415}" dt="2025-12-26T09:16:48.296" v="364"/>
          <ac:spMkLst>
            <pc:docMk/>
            <pc:sldMk cId="0" sldId="259"/>
            <ac:spMk id="7" creationId="{976D253A-726E-D912-43DC-BBDF5050DFF7}"/>
          </ac:spMkLst>
        </pc:spChg>
        <pc:spChg chg="add mod">
          <ac:chgData name="amarnath.vija@gmail.com" userId="4a9ffea8716cdbcd" providerId="LiveId" clId="{B7EFDE21-5A76-42C3-AA27-44D9F65D1415}" dt="2025-12-26T09:16:48.296" v="364"/>
          <ac:spMkLst>
            <pc:docMk/>
            <pc:sldMk cId="0" sldId="259"/>
            <ac:spMk id="8" creationId="{4A400C75-FDB3-8E1B-3922-8412D3D59AC6}"/>
          </ac:spMkLst>
        </pc:spChg>
        <pc:spChg chg="add mod">
          <ac:chgData name="amarnath.vija@gmail.com" userId="4a9ffea8716cdbcd" providerId="LiveId" clId="{B7EFDE21-5A76-42C3-AA27-44D9F65D1415}" dt="2025-12-26T09:18:19.416" v="390" actId="1076"/>
          <ac:spMkLst>
            <pc:docMk/>
            <pc:sldMk cId="0" sldId="259"/>
            <ac:spMk id="9" creationId="{E2375D07-C567-E078-0F10-ED8368803307}"/>
          </ac:spMkLst>
        </pc:spChg>
        <pc:spChg chg="add mod">
          <ac:chgData name="amarnath.vija@gmail.com" userId="4a9ffea8716cdbcd" providerId="LiveId" clId="{B7EFDE21-5A76-42C3-AA27-44D9F65D1415}" dt="2025-12-26T09:19:42.582" v="408" actId="1076"/>
          <ac:spMkLst>
            <pc:docMk/>
            <pc:sldMk cId="0" sldId="259"/>
            <ac:spMk id="13" creationId="{9E219081-E173-452F-6688-371F582DF654}"/>
          </ac:spMkLst>
        </pc:spChg>
        <pc:spChg chg="add mod">
          <ac:chgData name="amarnath.vija@gmail.com" userId="4a9ffea8716cdbcd" providerId="LiveId" clId="{B7EFDE21-5A76-42C3-AA27-44D9F65D1415}" dt="2025-12-26T09:20:20.343" v="426" actId="20577"/>
          <ac:spMkLst>
            <pc:docMk/>
            <pc:sldMk cId="0" sldId="259"/>
            <ac:spMk id="14" creationId="{B3067224-2053-1EFA-88E0-6A0767C3766E}"/>
          </ac:spMkLst>
        </pc:spChg>
        <pc:spChg chg="add mod">
          <ac:chgData name="amarnath.vija@gmail.com" userId="4a9ffea8716cdbcd" providerId="LiveId" clId="{B7EFDE21-5A76-42C3-AA27-44D9F65D1415}" dt="2025-12-26T09:20:25.926" v="427"/>
          <ac:spMkLst>
            <pc:docMk/>
            <pc:sldMk cId="0" sldId="259"/>
            <ac:spMk id="15" creationId="{7EDC992E-1EFA-5F1A-7AE0-BB15E05F9BCE}"/>
          </ac:spMkLst>
        </pc:spChg>
        <pc:spChg chg="del mod">
          <ac:chgData name="amarnath.vija@gmail.com" userId="4a9ffea8716cdbcd" providerId="LiveId" clId="{B7EFDE21-5A76-42C3-AA27-44D9F65D1415}" dt="2025-12-26T09:15:09.568" v="346" actId="478"/>
          <ac:spMkLst>
            <pc:docMk/>
            <pc:sldMk cId="0" sldId="259"/>
            <ac:spMk id="1124" creationId="{00000000-0000-0000-0000-000000000000}"/>
          </ac:spMkLst>
        </pc:spChg>
        <pc:spChg chg="del mod">
          <ac:chgData name="amarnath.vija@gmail.com" userId="4a9ffea8716cdbcd" providerId="LiveId" clId="{B7EFDE21-5A76-42C3-AA27-44D9F65D1415}" dt="2025-12-26T09:16:39.937" v="362" actId="478"/>
          <ac:spMkLst>
            <pc:docMk/>
            <pc:sldMk cId="0" sldId="259"/>
            <ac:spMk id="1125" creationId="{00000000-0000-0000-0000-000000000000}"/>
          </ac:spMkLst>
        </pc:spChg>
        <pc:picChg chg="add mod">
          <ac:chgData name="amarnath.vija@gmail.com" userId="4a9ffea8716cdbcd" providerId="LiveId" clId="{B7EFDE21-5A76-42C3-AA27-44D9F65D1415}" dt="2025-12-26T09:16:48.296" v="364"/>
          <ac:picMkLst>
            <pc:docMk/>
            <pc:sldMk cId="0" sldId="259"/>
            <ac:picMk id="6" creationId="{F559948D-0589-4C65-D4DA-3BB0F89F0073}"/>
          </ac:picMkLst>
        </pc:picChg>
        <pc:picChg chg="add mod">
          <ac:chgData name="amarnath.vija@gmail.com" userId="4a9ffea8716cdbcd" providerId="LiveId" clId="{B7EFDE21-5A76-42C3-AA27-44D9F65D1415}" dt="2025-12-26T09:19:06.139" v="397" actId="1076"/>
          <ac:picMkLst>
            <pc:docMk/>
            <pc:sldMk cId="0" sldId="259"/>
            <ac:picMk id="10" creationId="{F0E7931B-1B12-EBA9-37FE-D4696572EB33}"/>
          </ac:picMkLst>
        </pc:picChg>
        <pc:picChg chg="add mod">
          <ac:chgData name="amarnath.vija@gmail.com" userId="4a9ffea8716cdbcd" providerId="LiveId" clId="{B7EFDE21-5A76-42C3-AA27-44D9F65D1415}" dt="2025-12-26T09:19:08.190" v="398" actId="1076"/>
          <ac:picMkLst>
            <pc:docMk/>
            <pc:sldMk cId="0" sldId="259"/>
            <ac:picMk id="11" creationId="{98DA1A40-11BE-B650-DAA2-CB16517C2BE1}"/>
          </ac:picMkLst>
        </pc:picChg>
        <pc:picChg chg="add mod">
          <ac:chgData name="amarnath.vija@gmail.com" userId="4a9ffea8716cdbcd" providerId="LiveId" clId="{B7EFDE21-5A76-42C3-AA27-44D9F65D1415}" dt="2025-12-26T09:19:13.575" v="401" actId="1076"/>
          <ac:picMkLst>
            <pc:docMk/>
            <pc:sldMk cId="0" sldId="259"/>
            <ac:picMk id="12" creationId="{D3E9657B-FB81-ED20-E0E1-53EBEC41BE65}"/>
          </ac:picMkLst>
        </pc:picChg>
        <pc:picChg chg="del">
          <ac:chgData name="amarnath.vija@gmail.com" userId="4a9ffea8716cdbcd" providerId="LiveId" clId="{B7EFDE21-5A76-42C3-AA27-44D9F65D1415}" dt="2025-12-26T09:15:02.806" v="343" actId="478"/>
          <ac:picMkLst>
            <pc:docMk/>
            <pc:sldMk cId="0" sldId="259"/>
            <ac:picMk id="1123" creationId="{00000000-0000-0000-0000-000000000000}"/>
          </ac:picMkLst>
        </pc:picChg>
      </pc:sldChg>
      <pc:sldChg chg="addSp delSp modSp del mod">
        <pc:chgData name="amarnath.vija@gmail.com" userId="4a9ffea8716cdbcd" providerId="LiveId" clId="{B7EFDE21-5A76-42C3-AA27-44D9F65D1415}" dt="2025-12-26T09:30:48.132" v="473" actId="47"/>
        <pc:sldMkLst>
          <pc:docMk/>
          <pc:sldMk cId="0" sldId="260"/>
        </pc:sldMkLst>
        <pc:spChg chg="add del mod">
          <ac:chgData name="amarnath.vija@gmail.com" userId="4a9ffea8716cdbcd" providerId="LiveId" clId="{B7EFDE21-5A76-42C3-AA27-44D9F65D1415}" dt="2025-12-26T09:30:08.295" v="468" actId="478"/>
          <ac:spMkLst>
            <pc:docMk/>
            <pc:sldMk cId="0" sldId="260"/>
            <ac:spMk id="3" creationId="{22FED9B0-ABCB-80D9-F507-0E1ACB20A296}"/>
          </ac:spMkLst>
        </pc:spChg>
        <pc:spChg chg="add del mod">
          <ac:chgData name="amarnath.vija@gmail.com" userId="4a9ffea8716cdbcd" providerId="LiveId" clId="{B7EFDE21-5A76-42C3-AA27-44D9F65D1415}" dt="2025-12-26T09:30:07.512" v="467" actId="478"/>
          <ac:spMkLst>
            <pc:docMk/>
            <pc:sldMk cId="0" sldId="260"/>
            <ac:spMk id="5" creationId="{2B8D8AA6-9080-248E-726E-D16CE488CBF9}"/>
          </ac:spMkLst>
        </pc:spChg>
        <pc:spChg chg="add del mod">
          <ac:chgData name="amarnath.vija@gmail.com" userId="4a9ffea8716cdbcd" providerId="LiveId" clId="{B7EFDE21-5A76-42C3-AA27-44D9F65D1415}" dt="2025-12-26T09:30:13.314" v="471" actId="478"/>
          <ac:spMkLst>
            <pc:docMk/>
            <pc:sldMk cId="0" sldId="260"/>
            <ac:spMk id="7" creationId="{F6039A0E-3637-BAC3-E9D2-3B800D071F85}"/>
          </ac:spMkLst>
        </pc:spChg>
        <pc:spChg chg="del">
          <ac:chgData name="amarnath.vija@gmail.com" userId="4a9ffea8716cdbcd" providerId="LiveId" clId="{B7EFDE21-5A76-42C3-AA27-44D9F65D1415}" dt="2025-12-26T09:30:03.440" v="466" actId="478"/>
          <ac:spMkLst>
            <pc:docMk/>
            <pc:sldMk cId="0" sldId="260"/>
            <ac:spMk id="1130" creationId="{00000000-0000-0000-0000-000000000000}"/>
          </ac:spMkLst>
        </pc:spChg>
        <pc:spChg chg="del mod">
          <ac:chgData name="amarnath.vija@gmail.com" userId="4a9ffea8716cdbcd" providerId="LiveId" clId="{B7EFDE21-5A76-42C3-AA27-44D9F65D1415}" dt="2025-12-26T09:30:09.887" v="470" actId="478"/>
          <ac:spMkLst>
            <pc:docMk/>
            <pc:sldMk cId="0" sldId="260"/>
            <ac:spMk id="1131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0:03.440" v="466" actId="478"/>
          <ac:spMkLst>
            <pc:docMk/>
            <pc:sldMk cId="0" sldId="260"/>
            <ac:spMk id="1132" creationId="{00000000-0000-0000-0000-000000000000}"/>
          </ac:spMkLst>
        </pc:spChg>
        <pc:grpChg chg="mod">
          <ac:chgData name="amarnath.vija@gmail.com" userId="4a9ffea8716cdbcd" providerId="LiveId" clId="{B7EFDE21-5A76-42C3-AA27-44D9F65D1415}" dt="2025-12-26T09:30:45.762" v="472" actId="1076"/>
          <ac:grpSpMkLst>
            <pc:docMk/>
            <pc:sldMk cId="0" sldId="260"/>
            <ac:grpSpMk id="1133" creationId="{00000000-0000-0000-0000-000000000000}"/>
          </ac:grpSpMkLst>
        </pc:grpChg>
      </pc:sldChg>
      <pc:sldChg chg="addSp delSp modSp mod ord">
        <pc:chgData name="amarnath.vija@gmail.com" userId="4a9ffea8716cdbcd" providerId="LiveId" clId="{B7EFDE21-5A76-42C3-AA27-44D9F65D1415}" dt="2025-12-26T09:22:25.497" v="442"/>
        <pc:sldMkLst>
          <pc:docMk/>
          <pc:sldMk cId="0" sldId="261"/>
        </pc:sldMkLst>
        <pc:spChg chg="add del mod">
          <ac:chgData name="amarnath.vija@gmail.com" userId="4a9ffea8716cdbcd" providerId="LiveId" clId="{B7EFDE21-5A76-42C3-AA27-44D9F65D1415}" dt="2025-12-26T09:21:25.844" v="429" actId="478"/>
          <ac:spMkLst>
            <pc:docMk/>
            <pc:sldMk cId="0" sldId="261"/>
            <ac:spMk id="3" creationId="{1920B8A7-2658-9983-1EC1-0DF7E536741F}"/>
          </ac:spMkLst>
        </pc:spChg>
        <pc:spChg chg="add del mod">
          <ac:chgData name="amarnath.vija@gmail.com" userId="4a9ffea8716cdbcd" providerId="LiveId" clId="{B7EFDE21-5A76-42C3-AA27-44D9F65D1415}" dt="2025-12-26T09:21:33.801" v="431" actId="478"/>
          <ac:spMkLst>
            <pc:docMk/>
            <pc:sldMk cId="0" sldId="261"/>
            <ac:spMk id="5" creationId="{DC2ACC26-368A-56D0-FC1B-01C6AC3F7D5F}"/>
          </ac:spMkLst>
        </pc:spChg>
        <pc:spChg chg="add del mod">
          <ac:chgData name="amarnath.vija@gmail.com" userId="4a9ffea8716cdbcd" providerId="LiveId" clId="{B7EFDE21-5A76-42C3-AA27-44D9F65D1415}" dt="2025-12-26T09:21:36.327" v="432" actId="478"/>
          <ac:spMkLst>
            <pc:docMk/>
            <pc:sldMk cId="0" sldId="261"/>
            <ac:spMk id="7" creationId="{CBB53F8C-0E7D-EC5B-53CE-CB80DB949BB6}"/>
          </ac:spMkLst>
        </pc:spChg>
        <pc:spChg chg="add mod">
          <ac:chgData name="amarnath.vija@gmail.com" userId="4a9ffea8716cdbcd" providerId="LiveId" clId="{B7EFDE21-5A76-42C3-AA27-44D9F65D1415}" dt="2025-12-26T09:21:53.137" v="435" actId="14100"/>
          <ac:spMkLst>
            <pc:docMk/>
            <pc:sldMk cId="0" sldId="261"/>
            <ac:spMk id="9" creationId="{6406F403-A9E6-5D42-A569-2F13FA1F0EC2}"/>
          </ac:spMkLst>
        </pc:spChg>
        <pc:spChg chg="add mod">
          <ac:chgData name="amarnath.vija@gmail.com" userId="4a9ffea8716cdbcd" providerId="LiveId" clId="{B7EFDE21-5A76-42C3-AA27-44D9F65D1415}" dt="2025-12-26T09:21:53.137" v="435" actId="14100"/>
          <ac:spMkLst>
            <pc:docMk/>
            <pc:sldMk cId="0" sldId="261"/>
            <ac:spMk id="10" creationId="{772BAE35-1DFA-F4D7-D10C-218209EF3D84}"/>
          </ac:spMkLst>
        </pc:spChg>
        <pc:spChg chg="add mod">
          <ac:chgData name="amarnath.vija@gmail.com" userId="4a9ffea8716cdbcd" providerId="LiveId" clId="{B7EFDE21-5A76-42C3-AA27-44D9F65D1415}" dt="2025-12-26T09:21:55.712" v="436"/>
          <ac:spMkLst>
            <pc:docMk/>
            <pc:sldMk cId="0" sldId="261"/>
            <ac:spMk id="13" creationId="{BC39B3BB-AD23-A4DF-8530-15E71D200AD9}"/>
          </ac:spMkLst>
        </pc:spChg>
        <pc:spChg chg="add mod">
          <ac:chgData name="amarnath.vija@gmail.com" userId="4a9ffea8716cdbcd" providerId="LiveId" clId="{B7EFDE21-5A76-42C3-AA27-44D9F65D1415}" dt="2025-12-26T09:21:55.712" v="436"/>
          <ac:spMkLst>
            <pc:docMk/>
            <pc:sldMk cId="0" sldId="261"/>
            <ac:spMk id="14" creationId="{361D4105-6856-EA23-5075-775EB5298107}"/>
          </ac:spMkLst>
        </pc:spChg>
        <pc:spChg chg="del">
          <ac:chgData name="amarnath.vija@gmail.com" userId="4a9ffea8716cdbcd" providerId="LiveId" clId="{B7EFDE21-5A76-42C3-AA27-44D9F65D1415}" dt="2025-12-26T09:21:23.052" v="428" actId="478"/>
          <ac:spMkLst>
            <pc:docMk/>
            <pc:sldMk cId="0" sldId="261"/>
            <ac:spMk id="1242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1:32.012" v="430" actId="478"/>
          <ac:spMkLst>
            <pc:docMk/>
            <pc:sldMk cId="0" sldId="261"/>
            <ac:spMk id="1243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1:32.012" v="430" actId="478"/>
          <ac:spMkLst>
            <pc:docMk/>
            <pc:sldMk cId="0" sldId="261"/>
            <ac:spMk id="1244" creationId="{00000000-0000-0000-0000-000000000000}"/>
          </ac:spMkLst>
        </pc:spChg>
        <pc:picChg chg="add mod">
          <ac:chgData name="amarnath.vija@gmail.com" userId="4a9ffea8716cdbcd" providerId="LiveId" clId="{B7EFDE21-5A76-42C3-AA27-44D9F65D1415}" dt="2025-12-26T09:21:53.137" v="435" actId="14100"/>
          <ac:picMkLst>
            <pc:docMk/>
            <pc:sldMk cId="0" sldId="261"/>
            <ac:picMk id="8" creationId="{8A2726C1-5C9E-A60B-F052-2B3B01D84D31}"/>
          </ac:picMkLst>
        </pc:picChg>
        <pc:picChg chg="add mod">
          <ac:chgData name="amarnath.vija@gmail.com" userId="4a9ffea8716cdbcd" providerId="LiveId" clId="{B7EFDE21-5A76-42C3-AA27-44D9F65D1415}" dt="2025-12-26T09:21:53.137" v="435" actId="14100"/>
          <ac:picMkLst>
            <pc:docMk/>
            <pc:sldMk cId="0" sldId="261"/>
            <ac:picMk id="11" creationId="{7BB2B77E-BD1F-1AE6-DF9A-17C40354CDB2}"/>
          </ac:picMkLst>
        </pc:picChg>
        <pc:picChg chg="add mod">
          <ac:chgData name="amarnath.vija@gmail.com" userId="4a9ffea8716cdbcd" providerId="LiveId" clId="{B7EFDE21-5A76-42C3-AA27-44D9F65D1415}" dt="2025-12-26T09:21:55.712" v="436"/>
          <ac:picMkLst>
            <pc:docMk/>
            <pc:sldMk cId="0" sldId="261"/>
            <ac:picMk id="12" creationId="{EE486558-5752-938E-80A4-018BEABDA0A7}"/>
          </ac:picMkLst>
        </pc:picChg>
        <pc:picChg chg="add mod">
          <ac:chgData name="amarnath.vija@gmail.com" userId="4a9ffea8716cdbcd" providerId="LiveId" clId="{B7EFDE21-5A76-42C3-AA27-44D9F65D1415}" dt="2025-12-26T09:21:55.712" v="436"/>
          <ac:picMkLst>
            <pc:docMk/>
            <pc:sldMk cId="0" sldId="261"/>
            <ac:picMk id="15" creationId="{273BC19B-8B09-7F1B-1E65-3C15D2AFACDC}"/>
          </ac:picMkLst>
        </pc:picChg>
        <pc:picChg chg="add mod">
          <ac:chgData name="amarnath.vija@gmail.com" userId="4a9ffea8716cdbcd" providerId="LiveId" clId="{B7EFDE21-5A76-42C3-AA27-44D9F65D1415}" dt="2025-12-26T09:22:12.169" v="440" actId="1076"/>
          <ac:picMkLst>
            <pc:docMk/>
            <pc:sldMk cId="0" sldId="261"/>
            <ac:picMk id="16" creationId="{B66C2965-45A9-0EF0-218A-CCCCDAA9E7C9}"/>
          </ac:picMkLst>
        </pc:picChg>
      </pc:sldChg>
      <pc:sldChg chg="modSp mod ord">
        <pc:chgData name="amarnath.vija@gmail.com" userId="4a9ffea8716cdbcd" providerId="LiveId" clId="{B7EFDE21-5A76-42C3-AA27-44D9F65D1415}" dt="2025-12-24T09:39:13.018" v="287" actId="1076"/>
        <pc:sldMkLst>
          <pc:docMk/>
          <pc:sldMk cId="0" sldId="262"/>
        </pc:sldMkLst>
        <pc:spChg chg="mod">
          <ac:chgData name="amarnath.vija@gmail.com" userId="4a9ffea8716cdbcd" providerId="LiveId" clId="{B7EFDE21-5A76-42C3-AA27-44D9F65D1415}" dt="2025-12-24T09:38:04.330" v="218" actId="115"/>
          <ac:spMkLst>
            <pc:docMk/>
            <pc:sldMk cId="0" sldId="262"/>
            <ac:spMk id="1249" creationId="{00000000-0000-0000-0000-000000000000}"/>
          </ac:spMkLst>
        </pc:spChg>
        <pc:spChg chg="mod">
          <ac:chgData name="amarnath.vija@gmail.com" userId="4a9ffea8716cdbcd" providerId="LiveId" clId="{B7EFDE21-5A76-42C3-AA27-44D9F65D1415}" dt="2025-12-24T09:39:13.018" v="287" actId="1076"/>
          <ac:spMkLst>
            <pc:docMk/>
            <pc:sldMk cId="0" sldId="262"/>
            <ac:spMk id="1250" creationId="{00000000-0000-0000-0000-000000000000}"/>
          </ac:spMkLst>
        </pc:spChg>
        <pc:grpChg chg="mod">
          <ac:chgData name="amarnath.vija@gmail.com" userId="4a9ffea8716cdbcd" providerId="LiveId" clId="{B7EFDE21-5A76-42C3-AA27-44D9F65D1415}" dt="2025-12-24T09:34:18.097" v="53" actId="1076"/>
          <ac:grpSpMkLst>
            <pc:docMk/>
            <pc:sldMk cId="0" sldId="262"/>
            <ac:grpSpMk id="1251" creationId="{00000000-0000-0000-0000-000000000000}"/>
          </ac:grpSpMkLst>
        </pc:grpChg>
      </pc:sldChg>
      <pc:sldChg chg="addSp delSp modSp del mod">
        <pc:chgData name="amarnath.vija@gmail.com" userId="4a9ffea8716cdbcd" providerId="LiveId" clId="{B7EFDE21-5A76-42C3-AA27-44D9F65D1415}" dt="2025-12-26T09:32:50.060" v="504" actId="47"/>
        <pc:sldMkLst>
          <pc:docMk/>
          <pc:sldMk cId="0" sldId="263"/>
        </pc:sldMkLst>
        <pc:spChg chg="add del mod">
          <ac:chgData name="amarnath.vija@gmail.com" userId="4a9ffea8716cdbcd" providerId="LiveId" clId="{B7EFDE21-5A76-42C3-AA27-44D9F65D1415}" dt="2025-12-26T09:32:27.938" v="497" actId="478"/>
          <ac:spMkLst>
            <pc:docMk/>
            <pc:sldMk cId="0" sldId="263"/>
            <ac:spMk id="3" creationId="{A6E98DAE-DCE1-CC98-2FC3-AEA6840C62CE}"/>
          </ac:spMkLst>
        </pc:spChg>
        <pc:spChg chg="add del mod">
          <ac:chgData name="amarnath.vija@gmail.com" userId="4a9ffea8716cdbcd" providerId="LiveId" clId="{B7EFDE21-5A76-42C3-AA27-44D9F65D1415}" dt="2025-12-26T09:32:31.595" v="499" actId="478"/>
          <ac:spMkLst>
            <pc:docMk/>
            <pc:sldMk cId="0" sldId="263"/>
            <ac:spMk id="5" creationId="{97B79A09-EFC7-1531-232D-AC4F342C05E3}"/>
          </ac:spMkLst>
        </pc:spChg>
        <pc:spChg chg="add mod">
          <ac:chgData name="amarnath.vija@gmail.com" userId="4a9ffea8716cdbcd" providerId="LiveId" clId="{B7EFDE21-5A76-42C3-AA27-44D9F65D1415}" dt="2025-12-26T09:32:37.900" v="503" actId="1076"/>
          <ac:spMkLst>
            <pc:docMk/>
            <pc:sldMk cId="0" sldId="263"/>
            <ac:spMk id="6" creationId="{C1BCB024-F31D-7246-3147-90110EB9A307}"/>
          </ac:spMkLst>
        </pc:spChg>
        <pc:spChg chg="del">
          <ac:chgData name="amarnath.vija@gmail.com" userId="4a9ffea8716cdbcd" providerId="LiveId" clId="{B7EFDE21-5A76-42C3-AA27-44D9F65D1415}" dt="2025-12-26T09:32:26.569" v="496" actId="478"/>
          <ac:spMkLst>
            <pc:docMk/>
            <pc:sldMk cId="0" sldId="263"/>
            <ac:spMk id="134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2:30.454" v="498" actId="478"/>
          <ac:spMkLst>
            <pc:docMk/>
            <pc:sldMk cId="0" sldId="263"/>
            <ac:spMk id="1349" creationId="{00000000-0000-0000-0000-000000000000}"/>
          </ac:spMkLst>
        </pc:spChg>
      </pc:sldChg>
      <pc:sldChg chg="addSp delSp modSp mod">
        <pc:chgData name="amarnath.vija@gmail.com" userId="4a9ffea8716cdbcd" providerId="LiveId" clId="{B7EFDE21-5A76-42C3-AA27-44D9F65D1415}" dt="2025-12-26T09:34:21.538" v="536" actId="1035"/>
        <pc:sldMkLst>
          <pc:docMk/>
          <pc:sldMk cId="0" sldId="264"/>
        </pc:sldMkLst>
        <pc:spChg chg="add del mod">
          <ac:chgData name="amarnath.vija@gmail.com" userId="4a9ffea8716cdbcd" providerId="LiveId" clId="{B7EFDE21-5A76-42C3-AA27-44D9F65D1415}" dt="2025-12-26T09:33:24.766" v="517" actId="478"/>
          <ac:spMkLst>
            <pc:docMk/>
            <pc:sldMk cId="0" sldId="264"/>
            <ac:spMk id="3" creationId="{B72C09A3-68B4-451B-0EFD-E04AA0FA0BCD}"/>
          </ac:spMkLst>
        </pc:spChg>
        <pc:spChg chg="add del mod">
          <ac:chgData name="amarnath.vija@gmail.com" userId="4a9ffea8716cdbcd" providerId="LiveId" clId="{B7EFDE21-5A76-42C3-AA27-44D9F65D1415}" dt="2025-12-26T09:33:23.568" v="516" actId="478"/>
          <ac:spMkLst>
            <pc:docMk/>
            <pc:sldMk cId="0" sldId="264"/>
            <ac:spMk id="5" creationId="{96D10E3E-0462-FDC3-21D1-FA40B55E1E14}"/>
          </ac:spMkLst>
        </pc:spChg>
        <pc:spChg chg="add del mod">
          <ac:chgData name="amarnath.vija@gmail.com" userId="4a9ffea8716cdbcd" providerId="LiveId" clId="{B7EFDE21-5A76-42C3-AA27-44D9F65D1415}" dt="2025-12-26T09:33:17.979" v="512" actId="478"/>
          <ac:spMkLst>
            <pc:docMk/>
            <pc:sldMk cId="0" sldId="264"/>
            <ac:spMk id="7" creationId="{C187B2A5-CCC1-8CE4-CB52-76DD6EE415D5}"/>
          </ac:spMkLst>
        </pc:spChg>
        <pc:spChg chg="add del mod">
          <ac:chgData name="amarnath.vija@gmail.com" userId="4a9ffea8716cdbcd" providerId="LiveId" clId="{B7EFDE21-5A76-42C3-AA27-44D9F65D1415}" dt="2025-12-26T09:33:19.648" v="513" actId="478"/>
          <ac:spMkLst>
            <pc:docMk/>
            <pc:sldMk cId="0" sldId="264"/>
            <ac:spMk id="9" creationId="{4A2B367F-0384-1312-2B65-FD87EA3233D8}"/>
          </ac:spMkLst>
        </pc:spChg>
        <pc:spChg chg="add del mod">
          <ac:chgData name="amarnath.vija@gmail.com" userId="4a9ffea8716cdbcd" providerId="LiveId" clId="{B7EFDE21-5A76-42C3-AA27-44D9F65D1415}" dt="2025-12-26T09:33:22.605" v="515" actId="478"/>
          <ac:spMkLst>
            <pc:docMk/>
            <pc:sldMk cId="0" sldId="264"/>
            <ac:spMk id="11" creationId="{D481E2C1-B891-BB6D-6DDE-F8111DE6D28F}"/>
          </ac:spMkLst>
        </pc:spChg>
        <pc:spChg chg="add mod">
          <ac:chgData name="amarnath.vija@gmail.com" userId="4a9ffea8716cdbcd" providerId="LiveId" clId="{B7EFDE21-5A76-42C3-AA27-44D9F65D1415}" dt="2025-12-26T09:33:35.930" v="518"/>
          <ac:spMkLst>
            <pc:docMk/>
            <pc:sldMk cId="0" sldId="264"/>
            <ac:spMk id="13" creationId="{6FE18519-12BA-5D15-0AFE-7A5506B4406E}"/>
          </ac:spMkLst>
        </pc:spChg>
        <pc:spChg chg="del">
          <ac:chgData name="amarnath.vija@gmail.com" userId="4a9ffea8716cdbcd" providerId="LiveId" clId="{B7EFDE21-5A76-42C3-AA27-44D9F65D1415}" dt="2025-12-26T09:33:16.739" v="511" actId="478"/>
          <ac:spMkLst>
            <pc:docMk/>
            <pc:sldMk cId="0" sldId="264"/>
            <ac:spMk id="1452" creationId="{00000000-0000-0000-0000-000000000000}"/>
          </ac:spMkLst>
        </pc:spChg>
        <pc:spChg chg="del mod">
          <ac:chgData name="amarnath.vija@gmail.com" userId="4a9ffea8716cdbcd" providerId="LiveId" clId="{B7EFDE21-5A76-42C3-AA27-44D9F65D1415}" dt="2025-12-26T09:33:14.986" v="510" actId="478"/>
          <ac:spMkLst>
            <pc:docMk/>
            <pc:sldMk cId="0" sldId="264"/>
            <ac:spMk id="1453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3:20.896" v="514" actId="478"/>
          <ac:spMkLst>
            <pc:docMk/>
            <pc:sldMk cId="0" sldId="264"/>
            <ac:spMk id="1454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3:11.955" v="507" actId="478"/>
          <ac:spMkLst>
            <pc:docMk/>
            <pc:sldMk cId="0" sldId="264"/>
            <ac:spMk id="1455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3:11.955" v="507" actId="478"/>
          <ac:spMkLst>
            <pc:docMk/>
            <pc:sldMk cId="0" sldId="264"/>
            <ac:spMk id="1456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3:11.955" v="507" actId="478"/>
          <ac:spMkLst>
            <pc:docMk/>
            <pc:sldMk cId="0" sldId="264"/>
            <ac:spMk id="1457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3:13.368" v="508" actId="478"/>
          <ac:spMkLst>
            <pc:docMk/>
            <pc:sldMk cId="0" sldId="264"/>
            <ac:spMk id="145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3:13.368" v="508" actId="478"/>
          <ac:spMkLst>
            <pc:docMk/>
            <pc:sldMk cId="0" sldId="264"/>
            <ac:spMk id="1459" creationId="{00000000-0000-0000-0000-000000000000}"/>
          </ac:spMkLst>
        </pc:spChg>
        <pc:grpChg chg="del">
          <ac:chgData name="amarnath.vija@gmail.com" userId="4a9ffea8716cdbcd" providerId="LiveId" clId="{B7EFDE21-5A76-42C3-AA27-44D9F65D1415}" dt="2025-12-26T09:33:11.955" v="507" actId="478"/>
          <ac:grpSpMkLst>
            <pc:docMk/>
            <pc:sldMk cId="0" sldId="264"/>
            <ac:grpSpMk id="1460" creationId="{00000000-0000-0000-0000-000000000000}"/>
          </ac:grpSpMkLst>
        </pc:grpChg>
        <pc:picChg chg="add mod">
          <ac:chgData name="amarnath.vija@gmail.com" userId="4a9ffea8716cdbcd" providerId="LiveId" clId="{B7EFDE21-5A76-42C3-AA27-44D9F65D1415}" dt="2025-12-26T09:33:35.930" v="518"/>
          <ac:picMkLst>
            <pc:docMk/>
            <pc:sldMk cId="0" sldId="264"/>
            <ac:picMk id="12" creationId="{3A0FC130-1C11-45A0-562F-41F0262C7565}"/>
          </ac:picMkLst>
        </pc:picChg>
        <pc:picChg chg="add mod">
          <ac:chgData name="amarnath.vija@gmail.com" userId="4a9ffea8716cdbcd" providerId="LiveId" clId="{B7EFDE21-5A76-42C3-AA27-44D9F65D1415}" dt="2025-12-26T09:34:21.538" v="536" actId="1035"/>
          <ac:picMkLst>
            <pc:docMk/>
            <pc:sldMk cId="0" sldId="264"/>
            <ac:picMk id="14" creationId="{23979057-D013-5F9B-7526-78340F81A36F}"/>
          </ac:picMkLst>
        </pc:picChg>
        <pc:picChg chg="add mod">
          <ac:chgData name="amarnath.vija@gmail.com" userId="4a9ffea8716cdbcd" providerId="LiveId" clId="{B7EFDE21-5A76-42C3-AA27-44D9F65D1415}" dt="2025-12-26T09:34:18.817" v="532" actId="1076"/>
          <ac:picMkLst>
            <pc:docMk/>
            <pc:sldMk cId="0" sldId="264"/>
            <ac:picMk id="15" creationId="{6793E40C-2351-C83C-FEBA-50D70A592AC5}"/>
          </ac:picMkLst>
        </pc:picChg>
      </pc:sldChg>
      <pc:sldChg chg="addSp delSp modSp mod ord">
        <pc:chgData name="amarnath.vija@gmail.com" userId="4a9ffea8716cdbcd" providerId="LiveId" clId="{B7EFDE21-5A76-42C3-AA27-44D9F65D1415}" dt="2025-12-26T09:27:21.273" v="460" actId="1076"/>
        <pc:sldMkLst>
          <pc:docMk/>
          <pc:sldMk cId="0" sldId="265"/>
        </pc:sldMkLst>
        <pc:spChg chg="add del mod">
          <ac:chgData name="amarnath.vija@gmail.com" userId="4a9ffea8716cdbcd" providerId="LiveId" clId="{B7EFDE21-5A76-42C3-AA27-44D9F65D1415}" dt="2025-12-26T09:22:48.178" v="448" actId="478"/>
          <ac:spMkLst>
            <pc:docMk/>
            <pc:sldMk cId="0" sldId="265"/>
            <ac:spMk id="3" creationId="{60A2D243-500F-3B6E-E557-9C4D09AB7955}"/>
          </ac:spMkLst>
        </pc:spChg>
        <pc:spChg chg="add del mod">
          <ac:chgData name="amarnath.vija@gmail.com" userId="4a9ffea8716cdbcd" providerId="LiveId" clId="{B7EFDE21-5A76-42C3-AA27-44D9F65D1415}" dt="2025-12-26T09:22:39.773" v="445" actId="478"/>
          <ac:spMkLst>
            <pc:docMk/>
            <pc:sldMk cId="0" sldId="265"/>
            <ac:spMk id="5" creationId="{4E6A4BD8-9238-E76D-B5A4-33DECA343E0E}"/>
          </ac:spMkLst>
        </pc:spChg>
        <pc:spChg chg="del">
          <ac:chgData name="amarnath.vija@gmail.com" userId="4a9ffea8716cdbcd" providerId="LiveId" clId="{B7EFDE21-5A76-42C3-AA27-44D9F65D1415}" dt="2025-12-26T09:22:48.178" v="448" actId="478"/>
          <ac:spMkLst>
            <pc:docMk/>
            <pc:sldMk cId="0" sldId="265"/>
            <ac:spMk id="7" creationId="{A27B770E-C3B7-2108-F635-1DBD63C8A045}"/>
          </ac:spMkLst>
        </pc:spChg>
        <pc:spChg chg="add del mod">
          <ac:chgData name="amarnath.vija@gmail.com" userId="4a9ffea8716cdbcd" providerId="LiveId" clId="{B7EFDE21-5A76-42C3-AA27-44D9F65D1415}" dt="2025-12-26T09:22:39.773" v="445" actId="478"/>
          <ac:spMkLst>
            <pc:docMk/>
            <pc:sldMk cId="0" sldId="265"/>
            <ac:spMk id="9" creationId="{D8B2BA07-B622-B449-7519-199DDB885CB3}"/>
          </ac:spMkLst>
        </pc:spChg>
        <pc:spChg chg="add del mod">
          <ac:chgData name="amarnath.vija@gmail.com" userId="4a9ffea8716cdbcd" providerId="LiveId" clId="{B7EFDE21-5A76-42C3-AA27-44D9F65D1415}" dt="2025-12-26T09:22:59.526" v="454" actId="478"/>
          <ac:spMkLst>
            <pc:docMk/>
            <pc:sldMk cId="0" sldId="265"/>
            <ac:spMk id="11" creationId="{2B47D631-4AF3-7EB7-ABF6-E9B0996A2153}"/>
          </ac:spMkLst>
        </pc:spChg>
        <pc:spChg chg="add del mod">
          <ac:chgData name="amarnath.vija@gmail.com" userId="4a9ffea8716cdbcd" providerId="LiveId" clId="{B7EFDE21-5A76-42C3-AA27-44D9F65D1415}" dt="2025-12-26T09:22:58.153" v="453" actId="478"/>
          <ac:spMkLst>
            <pc:docMk/>
            <pc:sldMk cId="0" sldId="265"/>
            <ac:spMk id="13" creationId="{17C5C925-DF89-445F-F7F3-3D8FABAFB033}"/>
          </ac:spMkLst>
        </pc:spChg>
        <pc:spChg chg="add del mod">
          <ac:chgData name="amarnath.vija@gmail.com" userId="4a9ffea8716cdbcd" providerId="LiveId" clId="{B7EFDE21-5A76-42C3-AA27-44D9F65D1415}" dt="2025-12-26T09:22:56.891" v="452" actId="478"/>
          <ac:spMkLst>
            <pc:docMk/>
            <pc:sldMk cId="0" sldId="265"/>
            <ac:spMk id="15" creationId="{1E1D999E-8C3B-3FC8-485B-F161C73EEC8E}"/>
          </ac:spMkLst>
        </pc:spChg>
        <pc:spChg chg="add mod">
          <ac:chgData name="amarnath.vija@gmail.com" userId="4a9ffea8716cdbcd" providerId="LiveId" clId="{B7EFDE21-5A76-42C3-AA27-44D9F65D1415}" dt="2025-12-26T09:23:03.591" v="455"/>
          <ac:spMkLst>
            <pc:docMk/>
            <pc:sldMk cId="0" sldId="265"/>
            <ac:spMk id="18" creationId="{01B0D2AB-44B1-78AF-CC75-03A65DCCB345}"/>
          </ac:spMkLst>
        </pc:spChg>
        <pc:spChg chg="add mod">
          <ac:chgData name="amarnath.vija@gmail.com" userId="4a9ffea8716cdbcd" providerId="LiveId" clId="{B7EFDE21-5A76-42C3-AA27-44D9F65D1415}" dt="2025-12-26T09:23:03.591" v="455"/>
          <ac:spMkLst>
            <pc:docMk/>
            <pc:sldMk cId="0" sldId="265"/>
            <ac:spMk id="19" creationId="{F958F97B-C1A2-74AD-B530-274D898808AA}"/>
          </ac:spMkLst>
        </pc:spChg>
        <pc:spChg chg="del mod">
          <ac:chgData name="amarnath.vija@gmail.com" userId="4a9ffea8716cdbcd" providerId="LiveId" clId="{B7EFDE21-5A76-42C3-AA27-44D9F65D1415}" dt="2025-12-26T09:22:45.165" v="447" actId="478"/>
          <ac:spMkLst>
            <pc:docMk/>
            <pc:sldMk cId="0" sldId="265"/>
            <ac:spMk id="1470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2:37.401" v="444" actId="478"/>
          <ac:spMkLst>
            <pc:docMk/>
            <pc:sldMk cId="0" sldId="265"/>
            <ac:spMk id="1471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2:37.401" v="444" actId="478"/>
          <ac:spMkLst>
            <pc:docMk/>
            <pc:sldMk cId="0" sldId="265"/>
            <ac:spMk id="1472" creationId="{00000000-0000-0000-0000-000000000000}"/>
          </ac:spMkLst>
        </pc:spChg>
        <pc:spChg chg="del mod">
          <ac:chgData name="amarnath.vija@gmail.com" userId="4a9ffea8716cdbcd" providerId="LiveId" clId="{B7EFDE21-5A76-42C3-AA27-44D9F65D1415}" dt="2025-12-26T09:22:54.577" v="451" actId="478"/>
          <ac:spMkLst>
            <pc:docMk/>
            <pc:sldMk cId="0" sldId="265"/>
            <ac:spMk id="1473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2:37.401" v="444" actId="478"/>
          <ac:spMkLst>
            <pc:docMk/>
            <pc:sldMk cId="0" sldId="265"/>
            <ac:spMk id="1474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2:37.401" v="444" actId="478"/>
          <ac:spMkLst>
            <pc:docMk/>
            <pc:sldMk cId="0" sldId="265"/>
            <ac:spMk id="1475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2:53.182" v="450" actId="478"/>
          <ac:spMkLst>
            <pc:docMk/>
            <pc:sldMk cId="0" sldId="265"/>
            <ac:spMk id="1476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2:37.401" v="444" actId="478"/>
          <ac:spMkLst>
            <pc:docMk/>
            <pc:sldMk cId="0" sldId="265"/>
            <ac:spMk id="1477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2:37.401" v="444" actId="478"/>
          <ac:spMkLst>
            <pc:docMk/>
            <pc:sldMk cId="0" sldId="265"/>
            <ac:spMk id="147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22:37.401" v="444" actId="478"/>
          <ac:spMkLst>
            <pc:docMk/>
            <pc:sldMk cId="0" sldId="265"/>
            <ac:spMk id="1479" creationId="{00000000-0000-0000-0000-000000000000}"/>
          </ac:spMkLst>
        </pc:spChg>
        <pc:picChg chg="add mod">
          <ac:chgData name="amarnath.vija@gmail.com" userId="4a9ffea8716cdbcd" providerId="LiveId" clId="{B7EFDE21-5A76-42C3-AA27-44D9F65D1415}" dt="2025-12-26T09:23:03.591" v="455"/>
          <ac:picMkLst>
            <pc:docMk/>
            <pc:sldMk cId="0" sldId="265"/>
            <ac:picMk id="16" creationId="{607B6A21-540C-CBEB-B5F2-D7B6CBB3FA7A}"/>
          </ac:picMkLst>
        </pc:picChg>
        <pc:picChg chg="add mod">
          <ac:chgData name="amarnath.vija@gmail.com" userId="4a9ffea8716cdbcd" providerId="LiveId" clId="{B7EFDE21-5A76-42C3-AA27-44D9F65D1415}" dt="2025-12-26T09:23:03.591" v="455"/>
          <ac:picMkLst>
            <pc:docMk/>
            <pc:sldMk cId="0" sldId="265"/>
            <ac:picMk id="17" creationId="{417BE77F-2739-9649-7C76-B3FE6ADC47AB}"/>
          </ac:picMkLst>
        </pc:picChg>
        <pc:picChg chg="add mod">
          <ac:chgData name="amarnath.vija@gmail.com" userId="4a9ffea8716cdbcd" providerId="LiveId" clId="{B7EFDE21-5A76-42C3-AA27-44D9F65D1415}" dt="2025-12-26T09:27:21.273" v="460" actId="1076"/>
          <ac:picMkLst>
            <pc:docMk/>
            <pc:sldMk cId="0" sldId="265"/>
            <ac:picMk id="20" creationId="{DCA42771-B3AA-C3BC-638A-7F6501A2FE20}"/>
          </ac:picMkLst>
        </pc:picChg>
      </pc:sldChg>
      <pc:sldChg chg="addSp delSp modSp mod ord">
        <pc:chgData name="amarnath.vija@gmail.com" userId="4a9ffea8716cdbcd" providerId="LiveId" clId="{B7EFDE21-5A76-42C3-AA27-44D9F65D1415}" dt="2025-12-26T09:32:59.105" v="506"/>
        <pc:sldMkLst>
          <pc:docMk/>
          <pc:sldMk cId="0" sldId="266"/>
        </pc:sldMkLst>
        <pc:spChg chg="add del mod">
          <ac:chgData name="amarnath.vija@gmail.com" userId="4a9ffea8716cdbcd" providerId="LiveId" clId="{B7EFDE21-5A76-42C3-AA27-44D9F65D1415}" dt="2025-12-26T09:31:54.659" v="486" actId="478"/>
          <ac:spMkLst>
            <pc:docMk/>
            <pc:sldMk cId="0" sldId="266"/>
            <ac:spMk id="3" creationId="{33D569E3-B56E-8866-F6FD-3AA9486FD003}"/>
          </ac:spMkLst>
        </pc:spChg>
        <pc:spChg chg="add del mod">
          <ac:chgData name="amarnath.vija@gmail.com" userId="4a9ffea8716cdbcd" providerId="LiveId" clId="{B7EFDE21-5A76-42C3-AA27-44D9F65D1415}" dt="2025-12-26T09:31:27.559" v="476" actId="478"/>
          <ac:spMkLst>
            <pc:docMk/>
            <pc:sldMk cId="0" sldId="266"/>
            <ac:spMk id="5" creationId="{A8D837C3-1E09-81C7-637E-A3CAE6C2EB3D}"/>
          </ac:spMkLst>
        </pc:spChg>
        <pc:spChg chg="del">
          <ac:chgData name="amarnath.vija@gmail.com" userId="4a9ffea8716cdbcd" providerId="LiveId" clId="{B7EFDE21-5A76-42C3-AA27-44D9F65D1415}" dt="2025-12-26T09:31:31.763" v="477" actId="478"/>
          <ac:spMkLst>
            <pc:docMk/>
            <pc:sldMk cId="0" sldId="266"/>
            <ac:spMk id="7" creationId="{91A3C187-261C-4717-A502-6E4D280BAE17}"/>
          </ac:spMkLst>
        </pc:spChg>
        <pc:spChg chg="add del mod">
          <ac:chgData name="amarnath.vija@gmail.com" userId="4a9ffea8716cdbcd" providerId="LiveId" clId="{B7EFDE21-5A76-42C3-AA27-44D9F65D1415}" dt="2025-12-26T09:31:38.560" v="479" actId="478"/>
          <ac:spMkLst>
            <pc:docMk/>
            <pc:sldMk cId="0" sldId="266"/>
            <ac:spMk id="9" creationId="{EE0EDDE9-F4D0-C4B1-ADB7-E24F11D26DA3}"/>
          </ac:spMkLst>
        </pc:spChg>
        <pc:spChg chg="add del mod">
          <ac:chgData name="amarnath.vija@gmail.com" userId="4a9ffea8716cdbcd" providerId="LiveId" clId="{B7EFDE21-5A76-42C3-AA27-44D9F65D1415}" dt="2025-12-26T09:31:31.763" v="477" actId="478"/>
          <ac:spMkLst>
            <pc:docMk/>
            <pc:sldMk cId="0" sldId="266"/>
            <ac:spMk id="11" creationId="{9F45B1F0-1008-7FA8-02B2-5F9EE5CFF879}"/>
          </ac:spMkLst>
        </pc:spChg>
        <pc:spChg chg="del">
          <ac:chgData name="amarnath.vija@gmail.com" userId="4a9ffea8716cdbcd" providerId="LiveId" clId="{B7EFDE21-5A76-42C3-AA27-44D9F65D1415}" dt="2025-12-26T09:31:41.571" v="481" actId="478"/>
          <ac:spMkLst>
            <pc:docMk/>
            <pc:sldMk cId="0" sldId="266"/>
            <ac:spMk id="13" creationId="{14BCE730-6EFD-366F-1AFA-E342303BB843}"/>
          </ac:spMkLst>
        </pc:spChg>
        <pc:spChg chg="del">
          <ac:chgData name="amarnath.vija@gmail.com" userId="4a9ffea8716cdbcd" providerId="LiveId" clId="{B7EFDE21-5A76-42C3-AA27-44D9F65D1415}" dt="2025-12-26T09:31:31.763" v="477" actId="478"/>
          <ac:spMkLst>
            <pc:docMk/>
            <pc:sldMk cId="0" sldId="266"/>
            <ac:spMk id="15" creationId="{45299536-78A5-5EDE-A089-1F4DADA2BF4E}"/>
          </ac:spMkLst>
        </pc:spChg>
        <pc:spChg chg="del">
          <ac:chgData name="amarnath.vija@gmail.com" userId="4a9ffea8716cdbcd" providerId="LiveId" clId="{B7EFDE21-5A76-42C3-AA27-44D9F65D1415}" dt="2025-12-26T09:31:35.856" v="478" actId="478"/>
          <ac:spMkLst>
            <pc:docMk/>
            <pc:sldMk cId="0" sldId="266"/>
            <ac:spMk id="17" creationId="{9951DD1A-4A0B-93B4-98D8-2DA185536A3B}"/>
          </ac:spMkLst>
        </pc:spChg>
        <pc:spChg chg="del">
          <ac:chgData name="amarnath.vija@gmail.com" userId="4a9ffea8716cdbcd" providerId="LiveId" clId="{B7EFDE21-5A76-42C3-AA27-44D9F65D1415}" dt="2025-12-26T09:31:39.960" v="480" actId="478"/>
          <ac:spMkLst>
            <pc:docMk/>
            <pc:sldMk cId="0" sldId="266"/>
            <ac:spMk id="19" creationId="{F79C2285-CA9B-467C-09BF-B785A732C236}"/>
          </ac:spMkLst>
        </pc:spChg>
        <pc:spChg chg="add mod">
          <ac:chgData name="amarnath.vija@gmail.com" userId="4a9ffea8716cdbcd" providerId="LiveId" clId="{B7EFDE21-5A76-42C3-AA27-44D9F65D1415}" dt="2025-12-26T09:32:03.085" v="491" actId="14100"/>
          <ac:spMkLst>
            <pc:docMk/>
            <pc:sldMk cId="0" sldId="266"/>
            <ac:spMk id="23" creationId="{3CB7C192-644A-10F9-F335-F32C93718D01}"/>
          </ac:spMkLst>
        </pc:spChg>
        <pc:spChg chg="add mod">
          <ac:chgData name="amarnath.vija@gmail.com" userId="4a9ffea8716cdbcd" providerId="LiveId" clId="{B7EFDE21-5A76-42C3-AA27-44D9F65D1415}" dt="2025-12-26T09:32:03.085" v="491" actId="14100"/>
          <ac:spMkLst>
            <pc:docMk/>
            <pc:sldMk cId="0" sldId="266"/>
            <ac:spMk id="25" creationId="{6C061AF1-6703-59B4-0DF0-4356EEEA059F}"/>
          </ac:spMkLst>
        </pc:spChg>
        <pc:spChg chg="add mod">
          <ac:chgData name="amarnath.vija@gmail.com" userId="4a9ffea8716cdbcd" providerId="LiveId" clId="{B7EFDE21-5A76-42C3-AA27-44D9F65D1415}" dt="2025-12-26T09:32:03.085" v="491" actId="14100"/>
          <ac:spMkLst>
            <pc:docMk/>
            <pc:sldMk cId="0" sldId="266"/>
            <ac:spMk id="26" creationId="{57B98E3A-704F-19FA-FD79-180F7461B9C5}"/>
          </ac:spMkLst>
        </pc:spChg>
        <pc:spChg chg="add mod">
          <ac:chgData name="amarnath.vija@gmail.com" userId="4a9ffea8716cdbcd" providerId="LiveId" clId="{B7EFDE21-5A76-42C3-AA27-44D9F65D1415}" dt="2025-12-26T09:32:03.085" v="491" actId="14100"/>
          <ac:spMkLst>
            <pc:docMk/>
            <pc:sldMk cId="0" sldId="266"/>
            <ac:spMk id="27" creationId="{845F04A4-D2F4-F41A-4F94-DC942AB0EF64}"/>
          </ac:spMkLst>
        </pc:spChg>
        <pc:spChg chg="add mod">
          <ac:chgData name="amarnath.vija@gmail.com" userId="4a9ffea8716cdbcd" providerId="LiveId" clId="{B7EFDE21-5A76-42C3-AA27-44D9F65D1415}" dt="2025-12-26T09:31:58.004" v="489" actId="571"/>
          <ac:spMkLst>
            <pc:docMk/>
            <pc:sldMk cId="0" sldId="266"/>
            <ac:spMk id="32" creationId="{9998C1DA-734B-6FE4-741E-780F6ECD4364}"/>
          </ac:spMkLst>
        </pc:spChg>
        <pc:spChg chg="add mod">
          <ac:chgData name="amarnath.vija@gmail.com" userId="4a9ffea8716cdbcd" providerId="LiveId" clId="{B7EFDE21-5A76-42C3-AA27-44D9F65D1415}" dt="2025-12-26T09:31:58.004" v="489" actId="571"/>
          <ac:spMkLst>
            <pc:docMk/>
            <pc:sldMk cId="0" sldId="266"/>
            <ac:spMk id="34" creationId="{F69799CB-0B1A-755F-D472-72437F30A792}"/>
          </ac:spMkLst>
        </pc:spChg>
        <pc:spChg chg="add mod">
          <ac:chgData name="amarnath.vija@gmail.com" userId="4a9ffea8716cdbcd" providerId="LiveId" clId="{B7EFDE21-5A76-42C3-AA27-44D9F65D1415}" dt="2025-12-26T09:31:58.004" v="489" actId="571"/>
          <ac:spMkLst>
            <pc:docMk/>
            <pc:sldMk cId="0" sldId="266"/>
            <ac:spMk id="35" creationId="{16047872-8212-FA88-FADB-8AC2145F3690}"/>
          </ac:spMkLst>
        </pc:spChg>
        <pc:spChg chg="add mod">
          <ac:chgData name="amarnath.vija@gmail.com" userId="4a9ffea8716cdbcd" providerId="LiveId" clId="{B7EFDE21-5A76-42C3-AA27-44D9F65D1415}" dt="2025-12-26T09:31:58.004" v="489" actId="571"/>
          <ac:spMkLst>
            <pc:docMk/>
            <pc:sldMk cId="0" sldId="266"/>
            <ac:spMk id="36" creationId="{AA3BFDD1-4D6A-097B-6B67-494DEC696C3A}"/>
          </ac:spMkLst>
        </pc:spChg>
        <pc:spChg chg="add mod">
          <ac:chgData name="amarnath.vija@gmail.com" userId="4a9ffea8716cdbcd" providerId="LiveId" clId="{B7EFDE21-5A76-42C3-AA27-44D9F65D1415}" dt="2025-12-26T09:32:05.339" v="492"/>
          <ac:spMkLst>
            <pc:docMk/>
            <pc:sldMk cId="0" sldId="266"/>
            <ac:spMk id="41" creationId="{D4F9F042-B0D2-46CE-FF2A-4DE21457F146}"/>
          </ac:spMkLst>
        </pc:spChg>
        <pc:spChg chg="add mod">
          <ac:chgData name="amarnath.vija@gmail.com" userId="4a9ffea8716cdbcd" providerId="LiveId" clId="{B7EFDE21-5A76-42C3-AA27-44D9F65D1415}" dt="2025-12-26T09:32:05.339" v="492"/>
          <ac:spMkLst>
            <pc:docMk/>
            <pc:sldMk cId="0" sldId="266"/>
            <ac:spMk id="43" creationId="{F9AF1D3F-45F3-7308-CC8E-057DEB359713}"/>
          </ac:spMkLst>
        </pc:spChg>
        <pc:spChg chg="add mod">
          <ac:chgData name="amarnath.vija@gmail.com" userId="4a9ffea8716cdbcd" providerId="LiveId" clId="{B7EFDE21-5A76-42C3-AA27-44D9F65D1415}" dt="2025-12-26T09:32:05.339" v="492"/>
          <ac:spMkLst>
            <pc:docMk/>
            <pc:sldMk cId="0" sldId="266"/>
            <ac:spMk id="44" creationId="{C63A562C-3AEB-6F99-432E-BD41D5618939}"/>
          </ac:spMkLst>
        </pc:spChg>
        <pc:spChg chg="add mod">
          <ac:chgData name="amarnath.vija@gmail.com" userId="4a9ffea8716cdbcd" providerId="LiveId" clId="{B7EFDE21-5A76-42C3-AA27-44D9F65D1415}" dt="2025-12-26T09:32:05.339" v="492"/>
          <ac:spMkLst>
            <pc:docMk/>
            <pc:sldMk cId="0" sldId="266"/>
            <ac:spMk id="45" creationId="{ADB1847B-541C-89AC-D412-36AB8A669090}"/>
          </ac:spMkLst>
        </pc:spChg>
        <pc:spChg chg="del">
          <ac:chgData name="amarnath.vija@gmail.com" userId="4a9ffea8716cdbcd" providerId="LiveId" clId="{B7EFDE21-5A76-42C3-AA27-44D9F65D1415}" dt="2025-12-26T09:31:24.945" v="474" actId="478"/>
          <ac:spMkLst>
            <pc:docMk/>
            <pc:sldMk cId="0" sldId="266"/>
            <ac:spMk id="149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27.559" v="476" actId="478"/>
          <ac:spMkLst>
            <pc:docMk/>
            <pc:sldMk cId="0" sldId="266"/>
            <ac:spMk id="1499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27.559" v="476" actId="478"/>
          <ac:spMkLst>
            <pc:docMk/>
            <pc:sldMk cId="0" sldId="266"/>
            <ac:spMk id="1500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27.559" v="476" actId="478"/>
          <ac:spMkLst>
            <pc:docMk/>
            <pc:sldMk cId="0" sldId="266"/>
            <ac:spMk id="1501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27.559" v="476" actId="478"/>
          <ac:spMkLst>
            <pc:docMk/>
            <pc:sldMk cId="0" sldId="266"/>
            <ac:spMk id="1502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26.153" v="475" actId="478"/>
          <ac:spMkLst>
            <pc:docMk/>
            <pc:sldMk cId="0" sldId="266"/>
            <ac:spMk id="1503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27.559" v="476" actId="478"/>
          <ac:spMkLst>
            <pc:docMk/>
            <pc:sldMk cId="0" sldId="266"/>
            <ac:spMk id="1506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43.238" v="482" actId="478"/>
          <ac:spMkLst>
            <pc:docMk/>
            <pc:sldMk cId="0" sldId="266"/>
            <ac:spMk id="1507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46.412" v="484" actId="478"/>
          <ac:spMkLst>
            <pc:docMk/>
            <pc:sldMk cId="0" sldId="266"/>
            <ac:spMk id="150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27.559" v="476" actId="478"/>
          <ac:spMkLst>
            <pc:docMk/>
            <pc:sldMk cId="0" sldId="266"/>
            <ac:spMk id="1509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1:27.559" v="476" actId="478"/>
          <ac:spMkLst>
            <pc:docMk/>
            <pc:sldMk cId="0" sldId="266"/>
            <ac:spMk id="1510" creationId="{00000000-0000-0000-0000-000000000000}"/>
          </ac:spMkLst>
        </pc:spChg>
        <pc:grpChg chg="del">
          <ac:chgData name="amarnath.vija@gmail.com" userId="4a9ffea8716cdbcd" providerId="LiveId" clId="{B7EFDE21-5A76-42C3-AA27-44D9F65D1415}" dt="2025-12-26T09:31:49.801" v="485" actId="478"/>
          <ac:grpSpMkLst>
            <pc:docMk/>
            <pc:sldMk cId="0" sldId="266"/>
            <ac:grpSpMk id="1521" creationId="{00000000-0000-0000-0000-000000000000}"/>
          </ac:grpSpMkLst>
        </pc:grpChg>
        <pc:grpChg chg="del">
          <ac:chgData name="amarnath.vija@gmail.com" userId="4a9ffea8716cdbcd" providerId="LiveId" clId="{B7EFDE21-5A76-42C3-AA27-44D9F65D1415}" dt="2025-12-26T09:31:45.279" v="483" actId="478"/>
          <ac:grpSpMkLst>
            <pc:docMk/>
            <pc:sldMk cId="0" sldId="266"/>
            <ac:grpSpMk id="1525" creationId="{00000000-0000-0000-0000-000000000000}"/>
          </ac:grpSpMkLst>
        </pc:grpChg>
        <pc:picChg chg="add mod">
          <ac:chgData name="amarnath.vija@gmail.com" userId="4a9ffea8716cdbcd" providerId="LiveId" clId="{B7EFDE21-5A76-42C3-AA27-44D9F65D1415}" dt="2025-12-26T09:32:03.085" v="491" actId="14100"/>
          <ac:picMkLst>
            <pc:docMk/>
            <pc:sldMk cId="0" sldId="266"/>
            <ac:picMk id="20" creationId="{25A26AAA-46A3-CAA9-C758-77C786DD477C}"/>
          </ac:picMkLst>
        </pc:picChg>
        <pc:picChg chg="add mod">
          <ac:chgData name="amarnath.vija@gmail.com" userId="4a9ffea8716cdbcd" providerId="LiveId" clId="{B7EFDE21-5A76-42C3-AA27-44D9F65D1415}" dt="2025-12-26T09:32:03.085" v="491" actId="14100"/>
          <ac:picMkLst>
            <pc:docMk/>
            <pc:sldMk cId="0" sldId="266"/>
            <ac:picMk id="21" creationId="{FBD47956-8572-DC24-59C5-2290B1E726F2}"/>
          </ac:picMkLst>
        </pc:picChg>
        <pc:picChg chg="add mod">
          <ac:chgData name="amarnath.vija@gmail.com" userId="4a9ffea8716cdbcd" providerId="LiveId" clId="{B7EFDE21-5A76-42C3-AA27-44D9F65D1415}" dt="2025-12-26T09:32:03.085" v="491" actId="14100"/>
          <ac:picMkLst>
            <pc:docMk/>
            <pc:sldMk cId="0" sldId="266"/>
            <ac:picMk id="22" creationId="{FF1EC2C6-B167-529A-15AE-901E3CFEC718}"/>
          </ac:picMkLst>
        </pc:picChg>
        <pc:picChg chg="add mod">
          <ac:chgData name="amarnath.vija@gmail.com" userId="4a9ffea8716cdbcd" providerId="LiveId" clId="{B7EFDE21-5A76-42C3-AA27-44D9F65D1415}" dt="2025-12-26T09:32:03.085" v="491" actId="14100"/>
          <ac:picMkLst>
            <pc:docMk/>
            <pc:sldMk cId="0" sldId="266"/>
            <ac:picMk id="24" creationId="{CC2A6D28-72AA-AF0A-1868-42642978A0F7}"/>
          </ac:picMkLst>
        </pc:picChg>
        <pc:picChg chg="add mod">
          <ac:chgData name="amarnath.vija@gmail.com" userId="4a9ffea8716cdbcd" providerId="LiveId" clId="{B7EFDE21-5A76-42C3-AA27-44D9F65D1415}" dt="2025-12-26T09:32:03.085" v="491" actId="14100"/>
          <ac:picMkLst>
            <pc:docMk/>
            <pc:sldMk cId="0" sldId="266"/>
            <ac:picMk id="28" creationId="{81E6637A-0FAC-18B4-8B95-3BD4243B030B}"/>
          </ac:picMkLst>
        </pc:picChg>
        <pc:picChg chg="add mod">
          <ac:chgData name="amarnath.vija@gmail.com" userId="4a9ffea8716cdbcd" providerId="LiveId" clId="{B7EFDE21-5A76-42C3-AA27-44D9F65D1415}" dt="2025-12-26T09:31:58.004" v="489" actId="571"/>
          <ac:picMkLst>
            <pc:docMk/>
            <pc:sldMk cId="0" sldId="266"/>
            <ac:picMk id="29" creationId="{FDAD6C2D-EFC1-266E-A79C-4710B820187D}"/>
          </ac:picMkLst>
        </pc:picChg>
        <pc:picChg chg="add mod">
          <ac:chgData name="amarnath.vija@gmail.com" userId="4a9ffea8716cdbcd" providerId="LiveId" clId="{B7EFDE21-5A76-42C3-AA27-44D9F65D1415}" dt="2025-12-26T09:31:58.004" v="489" actId="571"/>
          <ac:picMkLst>
            <pc:docMk/>
            <pc:sldMk cId="0" sldId="266"/>
            <ac:picMk id="30" creationId="{EA012C5C-186F-3375-C273-360BDCCAD040}"/>
          </ac:picMkLst>
        </pc:picChg>
        <pc:picChg chg="add mod">
          <ac:chgData name="amarnath.vija@gmail.com" userId="4a9ffea8716cdbcd" providerId="LiveId" clId="{B7EFDE21-5A76-42C3-AA27-44D9F65D1415}" dt="2025-12-26T09:31:58.004" v="489" actId="571"/>
          <ac:picMkLst>
            <pc:docMk/>
            <pc:sldMk cId="0" sldId="266"/>
            <ac:picMk id="31" creationId="{2433C48B-8810-EAB6-C060-D35259984ED9}"/>
          </ac:picMkLst>
        </pc:picChg>
        <pc:picChg chg="add mod">
          <ac:chgData name="amarnath.vija@gmail.com" userId="4a9ffea8716cdbcd" providerId="LiveId" clId="{B7EFDE21-5A76-42C3-AA27-44D9F65D1415}" dt="2025-12-26T09:31:58.004" v="489" actId="571"/>
          <ac:picMkLst>
            <pc:docMk/>
            <pc:sldMk cId="0" sldId="266"/>
            <ac:picMk id="33" creationId="{E04C7A21-73C9-2E3E-754D-808BFFFBCCBE}"/>
          </ac:picMkLst>
        </pc:picChg>
        <pc:picChg chg="add mod">
          <ac:chgData name="amarnath.vija@gmail.com" userId="4a9ffea8716cdbcd" providerId="LiveId" clId="{B7EFDE21-5A76-42C3-AA27-44D9F65D1415}" dt="2025-12-26T09:31:58.004" v="489" actId="571"/>
          <ac:picMkLst>
            <pc:docMk/>
            <pc:sldMk cId="0" sldId="266"/>
            <ac:picMk id="37" creationId="{622A55E5-B6DB-6F9E-3C55-53227644A0A8}"/>
          </ac:picMkLst>
        </pc:picChg>
        <pc:picChg chg="add mod">
          <ac:chgData name="amarnath.vija@gmail.com" userId="4a9ffea8716cdbcd" providerId="LiveId" clId="{B7EFDE21-5A76-42C3-AA27-44D9F65D1415}" dt="2025-12-26T09:32:05.339" v="492"/>
          <ac:picMkLst>
            <pc:docMk/>
            <pc:sldMk cId="0" sldId="266"/>
            <ac:picMk id="38" creationId="{75F4840F-B33B-1050-BBA2-854D96B8C112}"/>
          </ac:picMkLst>
        </pc:picChg>
        <pc:picChg chg="add mod">
          <ac:chgData name="amarnath.vija@gmail.com" userId="4a9ffea8716cdbcd" providerId="LiveId" clId="{B7EFDE21-5A76-42C3-AA27-44D9F65D1415}" dt="2025-12-26T09:32:05.339" v="492"/>
          <ac:picMkLst>
            <pc:docMk/>
            <pc:sldMk cId="0" sldId="266"/>
            <ac:picMk id="39" creationId="{EFE5F368-E1FC-7FCF-E2A4-13257CC7A6D4}"/>
          </ac:picMkLst>
        </pc:picChg>
        <pc:picChg chg="add mod">
          <ac:chgData name="amarnath.vija@gmail.com" userId="4a9ffea8716cdbcd" providerId="LiveId" clId="{B7EFDE21-5A76-42C3-AA27-44D9F65D1415}" dt="2025-12-26T09:32:05.339" v="492"/>
          <ac:picMkLst>
            <pc:docMk/>
            <pc:sldMk cId="0" sldId="266"/>
            <ac:picMk id="40" creationId="{69AB03DA-8861-B3EF-2C5B-90FB29B4099B}"/>
          </ac:picMkLst>
        </pc:picChg>
        <pc:picChg chg="add mod">
          <ac:chgData name="amarnath.vija@gmail.com" userId="4a9ffea8716cdbcd" providerId="LiveId" clId="{B7EFDE21-5A76-42C3-AA27-44D9F65D1415}" dt="2025-12-26T09:32:05.339" v="492"/>
          <ac:picMkLst>
            <pc:docMk/>
            <pc:sldMk cId="0" sldId="266"/>
            <ac:picMk id="42" creationId="{DBA15D2B-66EE-E81F-ED21-BB32A30FECCD}"/>
          </ac:picMkLst>
        </pc:picChg>
        <pc:picChg chg="add mod">
          <ac:chgData name="amarnath.vija@gmail.com" userId="4a9ffea8716cdbcd" providerId="LiveId" clId="{B7EFDE21-5A76-42C3-AA27-44D9F65D1415}" dt="2025-12-26T09:32:05.339" v="492"/>
          <ac:picMkLst>
            <pc:docMk/>
            <pc:sldMk cId="0" sldId="266"/>
            <ac:picMk id="46" creationId="{B65642E1-695E-4881-FDEF-FA45F9133472}"/>
          </ac:picMkLst>
        </pc:picChg>
        <pc:picChg chg="add mod">
          <ac:chgData name="amarnath.vija@gmail.com" userId="4a9ffea8716cdbcd" providerId="LiveId" clId="{B7EFDE21-5A76-42C3-AA27-44D9F65D1415}" dt="2025-12-26T09:32:12.946" v="495" actId="1076"/>
          <ac:picMkLst>
            <pc:docMk/>
            <pc:sldMk cId="0" sldId="266"/>
            <ac:picMk id="47" creationId="{94731033-0ABE-F9D9-C349-27A0B0FC187C}"/>
          </ac:picMkLst>
        </pc:picChg>
      </pc:sldChg>
      <pc:sldChg chg="modSp add del mod">
        <pc:chgData name="amarnath.vija@gmail.com" userId="4a9ffea8716cdbcd" providerId="LiveId" clId="{B7EFDE21-5A76-42C3-AA27-44D9F65D1415}" dt="2025-12-26T09:55:32.985" v="706"/>
        <pc:sldMkLst>
          <pc:docMk/>
          <pc:sldMk cId="0" sldId="267"/>
        </pc:sldMkLst>
        <pc:picChg chg="mod">
          <ac:chgData name="amarnath.vija@gmail.com" userId="4a9ffea8716cdbcd" providerId="LiveId" clId="{B7EFDE21-5A76-42C3-AA27-44D9F65D1415}" dt="2025-12-26T09:55:15.648" v="703" actId="1076"/>
          <ac:picMkLst>
            <pc:docMk/>
            <pc:sldMk cId="0" sldId="267"/>
            <ac:picMk id="3" creationId="{00000000-0000-0000-0000-000000000000}"/>
          </ac:picMkLst>
        </pc:picChg>
      </pc:sldChg>
      <pc:sldChg chg="del">
        <pc:chgData name="amarnath.vija@gmail.com" userId="4a9ffea8716cdbcd" providerId="LiveId" clId="{B7EFDE21-5A76-42C3-AA27-44D9F65D1415}" dt="2025-12-26T09:40:15.435" v="644" actId="47"/>
        <pc:sldMkLst>
          <pc:docMk/>
          <pc:sldMk cId="0" sldId="268"/>
        </pc:sldMkLst>
      </pc:sldChg>
      <pc:sldChg chg="del">
        <pc:chgData name="amarnath.vija@gmail.com" userId="4a9ffea8716cdbcd" providerId="LiveId" clId="{B7EFDE21-5A76-42C3-AA27-44D9F65D1415}" dt="2025-12-26T09:40:17.155" v="645" actId="47"/>
        <pc:sldMkLst>
          <pc:docMk/>
          <pc:sldMk cId="0" sldId="269"/>
        </pc:sldMkLst>
      </pc:sldChg>
      <pc:sldChg chg="del">
        <pc:chgData name="amarnath.vija@gmail.com" userId="4a9ffea8716cdbcd" providerId="LiveId" clId="{B7EFDE21-5A76-42C3-AA27-44D9F65D1415}" dt="2025-12-26T09:28:09.423" v="464" actId="47"/>
        <pc:sldMkLst>
          <pc:docMk/>
          <pc:sldMk cId="0" sldId="270"/>
        </pc:sldMkLst>
      </pc:sldChg>
      <pc:sldChg chg="del">
        <pc:chgData name="amarnath.vija@gmail.com" userId="4a9ffea8716cdbcd" providerId="LiveId" clId="{B7EFDE21-5A76-42C3-AA27-44D9F65D1415}" dt="2025-12-26T09:28:07.058" v="463" actId="47"/>
        <pc:sldMkLst>
          <pc:docMk/>
          <pc:sldMk cId="0" sldId="271"/>
        </pc:sldMkLst>
      </pc:sldChg>
      <pc:sldChg chg="del">
        <pc:chgData name="amarnath.vija@gmail.com" userId="4a9ffea8716cdbcd" providerId="LiveId" clId="{B7EFDE21-5A76-42C3-AA27-44D9F65D1415}" dt="2025-12-26T09:28:04.800" v="462" actId="47"/>
        <pc:sldMkLst>
          <pc:docMk/>
          <pc:sldMk cId="0" sldId="272"/>
        </pc:sldMkLst>
      </pc:sldChg>
      <pc:sldChg chg="addSp delSp modSp del mod">
        <pc:chgData name="amarnath.vija@gmail.com" userId="4a9ffea8716cdbcd" providerId="LiveId" clId="{B7EFDE21-5A76-42C3-AA27-44D9F65D1415}" dt="2025-12-26T09:54:40.285" v="699" actId="47"/>
        <pc:sldMkLst>
          <pc:docMk/>
          <pc:sldMk cId="0" sldId="273"/>
        </pc:sldMkLst>
        <pc:spChg chg="add del mod">
          <ac:chgData name="amarnath.vija@gmail.com" userId="4a9ffea8716cdbcd" providerId="LiveId" clId="{B7EFDE21-5A76-42C3-AA27-44D9F65D1415}" dt="2025-12-26T09:34:58.524" v="538" actId="478"/>
          <ac:spMkLst>
            <pc:docMk/>
            <pc:sldMk cId="0" sldId="273"/>
            <ac:spMk id="3" creationId="{2CAF3C76-95BF-C17E-443E-5986C9CFD864}"/>
          </ac:spMkLst>
        </pc:spChg>
        <pc:spChg chg="add mod">
          <ac:chgData name="amarnath.vija@gmail.com" userId="4a9ffea8716cdbcd" providerId="LiveId" clId="{B7EFDE21-5A76-42C3-AA27-44D9F65D1415}" dt="2025-12-26T09:35:35.642" v="552" actId="113"/>
          <ac:spMkLst>
            <pc:docMk/>
            <pc:sldMk cId="0" sldId="273"/>
            <ac:spMk id="4" creationId="{CB0BCA2E-AEF5-C66A-1EC4-E05B33FC8BC4}"/>
          </ac:spMkLst>
        </pc:spChg>
        <pc:spChg chg="add del mod">
          <ac:chgData name="amarnath.vija@gmail.com" userId="4a9ffea8716cdbcd" providerId="LiveId" clId="{B7EFDE21-5A76-42C3-AA27-44D9F65D1415}" dt="2025-12-26T09:35:37.639" v="553" actId="478"/>
          <ac:spMkLst>
            <pc:docMk/>
            <pc:sldMk cId="0" sldId="273"/>
            <ac:spMk id="6" creationId="{A1868E94-6C61-0E29-3F7E-44252A25E03A}"/>
          </ac:spMkLst>
        </pc:spChg>
        <pc:spChg chg="add del mod">
          <ac:chgData name="amarnath.vija@gmail.com" userId="4a9ffea8716cdbcd" providerId="LiveId" clId="{B7EFDE21-5A76-42C3-AA27-44D9F65D1415}" dt="2025-12-26T09:36:08.600" v="562" actId="478"/>
          <ac:spMkLst>
            <pc:docMk/>
            <pc:sldMk cId="0" sldId="273"/>
            <ac:spMk id="10" creationId="{900BFBAD-6A84-C1EF-2CBE-9A8F97153546}"/>
          </ac:spMkLst>
        </pc:spChg>
        <pc:spChg chg="add del">
          <ac:chgData name="amarnath.vija@gmail.com" userId="4a9ffea8716cdbcd" providerId="LiveId" clId="{B7EFDE21-5A76-42C3-AA27-44D9F65D1415}" dt="2025-12-26T09:36:32.244" v="571" actId="22"/>
          <ac:spMkLst>
            <pc:docMk/>
            <pc:sldMk cId="0" sldId="273"/>
            <ac:spMk id="12" creationId="{7327BF23-AF8A-C8B2-66FA-061581286EE9}"/>
          </ac:spMkLst>
        </pc:spChg>
        <pc:spChg chg="add mod">
          <ac:chgData name="amarnath.vija@gmail.com" userId="4a9ffea8716cdbcd" providerId="LiveId" clId="{B7EFDE21-5A76-42C3-AA27-44D9F65D1415}" dt="2025-12-26T09:37:16.706" v="593" actId="1076"/>
          <ac:spMkLst>
            <pc:docMk/>
            <pc:sldMk cId="0" sldId="273"/>
            <ac:spMk id="14" creationId="{DC70BD19-D9E4-8B6E-F6D0-2520D0AEC38F}"/>
          </ac:spMkLst>
        </pc:spChg>
        <pc:spChg chg="del mod">
          <ac:chgData name="amarnath.vija@gmail.com" userId="4a9ffea8716cdbcd" providerId="LiveId" clId="{B7EFDE21-5A76-42C3-AA27-44D9F65D1415}" dt="2025-12-26T09:35:12.542" v="545" actId="478"/>
          <ac:spMkLst>
            <pc:docMk/>
            <pc:sldMk cId="0" sldId="273"/>
            <ac:spMk id="2096" creationId="{00000000-0000-0000-0000-000000000000}"/>
          </ac:spMkLst>
        </pc:spChg>
        <pc:spChg chg="del mod">
          <ac:chgData name="amarnath.vija@gmail.com" userId="4a9ffea8716cdbcd" providerId="LiveId" clId="{B7EFDE21-5A76-42C3-AA27-44D9F65D1415}" dt="2025-12-26T09:36:06.272" v="561" actId="478"/>
          <ac:spMkLst>
            <pc:docMk/>
            <pc:sldMk cId="0" sldId="273"/>
            <ac:spMk id="2097" creationId="{00000000-0000-0000-0000-000000000000}"/>
          </ac:spMkLst>
        </pc:spChg>
        <pc:picChg chg="add del mod">
          <ac:chgData name="amarnath.vija@gmail.com" userId="4a9ffea8716cdbcd" providerId="LiveId" clId="{B7EFDE21-5A76-42C3-AA27-44D9F65D1415}" dt="2025-12-26T09:36:14.325" v="565" actId="478"/>
          <ac:picMkLst>
            <pc:docMk/>
            <pc:sldMk cId="0" sldId="273"/>
            <ac:picMk id="8" creationId="{4245781C-5A86-78DE-8F53-437001B65928}"/>
          </ac:picMkLst>
        </pc:picChg>
        <pc:picChg chg="del">
          <ac:chgData name="amarnath.vija@gmail.com" userId="4a9ffea8716cdbcd" providerId="LiveId" clId="{B7EFDE21-5A76-42C3-AA27-44D9F65D1415}" dt="2025-12-26T09:34:57.192" v="537" actId="478"/>
          <ac:picMkLst>
            <pc:docMk/>
            <pc:sldMk cId="0" sldId="273"/>
            <ac:picMk id="2095" creationId="{00000000-0000-0000-0000-000000000000}"/>
          </ac:picMkLst>
        </pc:picChg>
      </pc:sldChg>
      <pc:sldChg chg="del">
        <pc:chgData name="amarnath.vija@gmail.com" userId="4a9ffea8716cdbcd" providerId="LiveId" clId="{B7EFDE21-5A76-42C3-AA27-44D9F65D1415}" dt="2025-12-26T09:37:22.223" v="594" actId="47"/>
        <pc:sldMkLst>
          <pc:docMk/>
          <pc:sldMk cId="0" sldId="274"/>
        </pc:sldMkLst>
      </pc:sldChg>
      <pc:sldChg chg="modSp del mod">
        <pc:chgData name="amarnath.vija@gmail.com" userId="4a9ffea8716cdbcd" providerId="LiveId" clId="{B7EFDE21-5A76-42C3-AA27-44D9F65D1415}" dt="2025-12-26T09:55:48.700" v="712" actId="47"/>
        <pc:sldMkLst>
          <pc:docMk/>
          <pc:sldMk cId="0" sldId="275"/>
        </pc:sldMkLst>
        <pc:spChg chg="mod">
          <ac:chgData name="amarnath.vija@gmail.com" userId="4a9ffea8716cdbcd" providerId="LiveId" clId="{B7EFDE21-5A76-42C3-AA27-44D9F65D1415}" dt="2025-12-26T09:55:45.833" v="711" actId="1076"/>
          <ac:spMkLst>
            <pc:docMk/>
            <pc:sldMk cId="0" sldId="275"/>
            <ac:spMk id="2126" creationId="{00000000-0000-0000-0000-000000000000}"/>
          </ac:spMkLst>
        </pc:spChg>
      </pc:sldChg>
      <pc:sldChg chg="addSp delSp modSp mod ord">
        <pc:chgData name="amarnath.vija@gmail.com" userId="4a9ffea8716cdbcd" providerId="LiveId" clId="{B7EFDE21-5A76-42C3-AA27-44D9F65D1415}" dt="2025-12-26T10:04:29.071" v="720" actId="2711"/>
        <pc:sldMkLst>
          <pc:docMk/>
          <pc:sldMk cId="0" sldId="276"/>
        </pc:sldMkLst>
        <pc:spChg chg="add del mod">
          <ac:chgData name="amarnath.vija@gmail.com" userId="4a9ffea8716cdbcd" providerId="LiveId" clId="{B7EFDE21-5A76-42C3-AA27-44D9F65D1415}" dt="2025-12-26T09:38:52.265" v="628" actId="478"/>
          <ac:spMkLst>
            <pc:docMk/>
            <pc:sldMk cId="0" sldId="276"/>
            <ac:spMk id="3" creationId="{72848E20-AA3E-C8D3-1097-74067BD45957}"/>
          </ac:spMkLst>
        </pc:spChg>
        <pc:spChg chg="add del mod">
          <ac:chgData name="amarnath.vija@gmail.com" userId="4a9ffea8716cdbcd" providerId="LiveId" clId="{B7EFDE21-5A76-42C3-AA27-44D9F65D1415}" dt="2025-12-26T09:39:08.101" v="635" actId="478"/>
          <ac:spMkLst>
            <pc:docMk/>
            <pc:sldMk cId="0" sldId="276"/>
            <ac:spMk id="5" creationId="{A9FA5C02-15A5-674B-159A-9F6899497390}"/>
          </ac:spMkLst>
        </pc:spChg>
        <pc:spChg chg="add del mod">
          <ac:chgData name="amarnath.vija@gmail.com" userId="4a9ffea8716cdbcd" providerId="LiveId" clId="{B7EFDE21-5A76-42C3-AA27-44D9F65D1415}" dt="2025-12-26T09:38:53.049" v="629" actId="478"/>
          <ac:spMkLst>
            <pc:docMk/>
            <pc:sldMk cId="0" sldId="276"/>
            <ac:spMk id="7" creationId="{81CBF384-DDDD-84DA-1447-443188038A6B}"/>
          </ac:spMkLst>
        </pc:spChg>
        <pc:spChg chg="add del mod">
          <ac:chgData name="amarnath.vija@gmail.com" userId="4a9ffea8716cdbcd" providerId="LiveId" clId="{B7EFDE21-5A76-42C3-AA27-44D9F65D1415}" dt="2025-12-26T09:38:51.080" v="627" actId="478"/>
          <ac:spMkLst>
            <pc:docMk/>
            <pc:sldMk cId="0" sldId="276"/>
            <ac:spMk id="9" creationId="{7FE9648B-DD07-FE20-391C-DF804EC875E3}"/>
          </ac:spMkLst>
        </pc:spChg>
        <pc:spChg chg="add del mod">
          <ac:chgData name="amarnath.vija@gmail.com" userId="4a9ffea8716cdbcd" providerId="LiveId" clId="{B7EFDE21-5A76-42C3-AA27-44D9F65D1415}" dt="2025-12-26T09:38:58.600" v="632" actId="478"/>
          <ac:spMkLst>
            <pc:docMk/>
            <pc:sldMk cId="0" sldId="276"/>
            <ac:spMk id="11" creationId="{A90D9F77-20C0-CB9C-2ABA-250B5B93D658}"/>
          </ac:spMkLst>
        </pc:spChg>
        <pc:spChg chg="add del mod">
          <ac:chgData name="amarnath.vija@gmail.com" userId="4a9ffea8716cdbcd" providerId="LiveId" clId="{B7EFDE21-5A76-42C3-AA27-44D9F65D1415}" dt="2025-12-26T09:39:02.225" v="634" actId="478"/>
          <ac:spMkLst>
            <pc:docMk/>
            <pc:sldMk cId="0" sldId="276"/>
            <ac:spMk id="13" creationId="{A74086EA-19C0-F6AA-4E0B-88B2EB119589}"/>
          </ac:spMkLst>
        </pc:spChg>
        <pc:spChg chg="add mod">
          <ac:chgData name="amarnath.vija@gmail.com" userId="4a9ffea8716cdbcd" providerId="LiveId" clId="{B7EFDE21-5A76-42C3-AA27-44D9F65D1415}" dt="2025-12-26T10:04:29.071" v="720" actId="2711"/>
          <ac:spMkLst>
            <pc:docMk/>
            <pc:sldMk cId="0" sldId="276"/>
            <ac:spMk id="14" creationId="{29E337FF-B46E-96FF-A6AA-89411A12B88F}"/>
          </ac:spMkLst>
        </pc:spChg>
        <pc:spChg chg="add mod">
          <ac:chgData name="amarnath.vija@gmail.com" userId="4a9ffea8716cdbcd" providerId="LiveId" clId="{B7EFDE21-5A76-42C3-AA27-44D9F65D1415}" dt="2025-12-26T09:40:32.713" v="647" actId="1076"/>
          <ac:spMkLst>
            <pc:docMk/>
            <pc:sldMk cId="0" sldId="276"/>
            <ac:spMk id="15" creationId="{981FACC7-43AF-2915-B139-4EFBADBF2CA8}"/>
          </ac:spMkLst>
        </pc:spChg>
        <pc:spChg chg="del">
          <ac:chgData name="amarnath.vija@gmail.com" userId="4a9ffea8716cdbcd" providerId="LiveId" clId="{B7EFDE21-5A76-42C3-AA27-44D9F65D1415}" dt="2025-12-26T09:38:48.942" v="626" actId="478"/>
          <ac:spMkLst>
            <pc:docMk/>
            <pc:sldMk cId="0" sldId="276"/>
            <ac:spMk id="2173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8:41.701" v="622" actId="478"/>
          <ac:spMkLst>
            <pc:docMk/>
            <pc:sldMk cId="0" sldId="276"/>
            <ac:spMk id="2174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8:47.216" v="625" actId="478"/>
          <ac:spMkLst>
            <pc:docMk/>
            <pc:sldMk cId="0" sldId="276"/>
            <ac:spMk id="2175" creationId="{00000000-0000-0000-0000-000000000000}"/>
          </ac:spMkLst>
        </pc:spChg>
        <pc:spChg chg="del mod">
          <ac:chgData name="amarnath.vija@gmail.com" userId="4a9ffea8716cdbcd" providerId="LiveId" clId="{B7EFDE21-5A76-42C3-AA27-44D9F65D1415}" dt="2025-12-26T09:38:55.020" v="631" actId="478"/>
          <ac:spMkLst>
            <pc:docMk/>
            <pc:sldMk cId="0" sldId="276"/>
            <ac:spMk id="2176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9:00.726" v="633" actId="478"/>
          <ac:spMkLst>
            <pc:docMk/>
            <pc:sldMk cId="0" sldId="276"/>
            <ac:spMk id="2177" creationId="{00000000-0000-0000-0000-000000000000}"/>
          </ac:spMkLst>
        </pc:spChg>
        <pc:spChg chg="del mod">
          <ac:chgData name="amarnath.vija@gmail.com" userId="4a9ffea8716cdbcd" providerId="LiveId" clId="{B7EFDE21-5A76-42C3-AA27-44D9F65D1415}" dt="2025-12-26T09:38:45.886" v="624" actId="478"/>
          <ac:spMkLst>
            <pc:docMk/>
            <pc:sldMk cId="0" sldId="276"/>
            <ac:spMk id="2178" creationId="{00000000-0000-0000-0000-000000000000}"/>
          </ac:spMkLst>
        </pc:spChg>
        <pc:grpChg chg="del">
          <ac:chgData name="amarnath.vija@gmail.com" userId="4a9ffea8716cdbcd" providerId="LiveId" clId="{B7EFDE21-5A76-42C3-AA27-44D9F65D1415}" dt="2025-12-26T09:38:40.103" v="621" actId="478"/>
          <ac:grpSpMkLst>
            <pc:docMk/>
            <pc:sldMk cId="0" sldId="276"/>
            <ac:grpSpMk id="2179" creationId="{00000000-0000-0000-0000-000000000000}"/>
          </ac:grpSpMkLst>
        </pc:grpChg>
        <pc:picChg chg="add mod">
          <ac:chgData name="amarnath.vija@gmail.com" userId="4a9ffea8716cdbcd" providerId="LiveId" clId="{B7EFDE21-5A76-42C3-AA27-44D9F65D1415}" dt="2025-12-26T09:41:07.724" v="654" actId="14100"/>
          <ac:picMkLst>
            <pc:docMk/>
            <pc:sldMk cId="0" sldId="276"/>
            <ac:picMk id="16" creationId="{1D9715BE-2EA2-6B3C-C349-1BC5C00441D2}"/>
          </ac:picMkLst>
        </pc:picChg>
      </pc:sldChg>
      <pc:sldChg chg="addSp delSp modSp mod ord">
        <pc:chgData name="amarnath.vija@gmail.com" userId="4a9ffea8716cdbcd" providerId="LiveId" clId="{B7EFDE21-5A76-42C3-AA27-44D9F65D1415}" dt="2025-12-26T10:07:19.125" v="770" actId="1076"/>
        <pc:sldMkLst>
          <pc:docMk/>
          <pc:sldMk cId="0" sldId="277"/>
        </pc:sldMkLst>
        <pc:spChg chg="add del mod">
          <ac:chgData name="amarnath.vija@gmail.com" userId="4a9ffea8716cdbcd" providerId="LiveId" clId="{B7EFDE21-5A76-42C3-AA27-44D9F65D1415}" dt="2025-12-26T09:37:37.115" v="600" actId="478"/>
          <ac:spMkLst>
            <pc:docMk/>
            <pc:sldMk cId="0" sldId="277"/>
            <ac:spMk id="3" creationId="{1F9B564B-DB05-51BF-522A-7D413AED78A2}"/>
          </ac:spMkLst>
        </pc:spChg>
        <pc:spChg chg="add del mod">
          <ac:chgData name="amarnath.vija@gmail.com" userId="4a9ffea8716cdbcd" providerId="LiveId" clId="{B7EFDE21-5A76-42C3-AA27-44D9F65D1415}" dt="2025-12-26T09:37:50.911" v="606" actId="478"/>
          <ac:spMkLst>
            <pc:docMk/>
            <pc:sldMk cId="0" sldId="277"/>
            <ac:spMk id="5" creationId="{FFBBA85A-D722-B88B-9E93-11A9C9A85D5A}"/>
          </ac:spMkLst>
        </pc:spChg>
        <pc:spChg chg="add del mod">
          <ac:chgData name="amarnath.vija@gmail.com" userId="4a9ffea8716cdbcd" providerId="LiveId" clId="{B7EFDE21-5A76-42C3-AA27-44D9F65D1415}" dt="2025-12-26T09:38:21.130" v="616" actId="21"/>
          <ac:spMkLst>
            <pc:docMk/>
            <pc:sldMk cId="0" sldId="277"/>
            <ac:spMk id="6" creationId="{29E337FF-B46E-96FF-A6AA-89411A12B88F}"/>
          </ac:spMkLst>
        </pc:spChg>
        <pc:spChg chg="add mod">
          <ac:chgData name="amarnath.vija@gmail.com" userId="4a9ffea8716cdbcd" providerId="LiveId" clId="{B7EFDE21-5A76-42C3-AA27-44D9F65D1415}" dt="2025-12-26T10:06:40.587" v="747"/>
          <ac:spMkLst>
            <pc:docMk/>
            <pc:sldMk cId="0" sldId="277"/>
            <ac:spMk id="28" creationId="{AF656139-9A31-80D0-A1BE-6FA75F38379E}"/>
          </ac:spMkLst>
        </pc:spChg>
        <pc:spChg chg="add mod">
          <ac:chgData name="amarnath.vija@gmail.com" userId="4a9ffea8716cdbcd" providerId="LiveId" clId="{B7EFDE21-5A76-42C3-AA27-44D9F65D1415}" dt="2025-12-26T10:06:53.124" v="753" actId="404"/>
          <ac:spMkLst>
            <pc:docMk/>
            <pc:sldMk cId="0" sldId="277"/>
            <ac:spMk id="29" creationId="{4D52D65C-ABA3-A5AD-DB57-84241DEB2160}"/>
          </ac:spMkLst>
        </pc:spChg>
        <pc:spChg chg="del">
          <ac:chgData name="amarnath.vija@gmail.com" userId="4a9ffea8716cdbcd" providerId="LiveId" clId="{B7EFDE21-5A76-42C3-AA27-44D9F65D1415}" dt="2025-12-26T09:37:35.902" v="599" actId="478"/>
          <ac:spMkLst>
            <pc:docMk/>
            <pc:sldMk cId="0" sldId="277"/>
            <ac:spMk id="2291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7:38.632" v="601" actId="478"/>
          <ac:spMkLst>
            <pc:docMk/>
            <pc:sldMk cId="0" sldId="277"/>
            <ac:spMk id="2292" creationId="{00000000-0000-0000-0000-000000000000}"/>
          </ac:spMkLst>
        </pc:spChg>
        <pc:grpChg chg="del">
          <ac:chgData name="amarnath.vija@gmail.com" userId="4a9ffea8716cdbcd" providerId="LiveId" clId="{B7EFDE21-5A76-42C3-AA27-44D9F65D1415}" dt="2025-12-26T09:37:34.559" v="598" actId="478"/>
          <ac:grpSpMkLst>
            <pc:docMk/>
            <pc:sldMk cId="0" sldId="277"/>
            <ac:grpSpMk id="2288" creationId="{00000000-0000-0000-0000-000000000000}"/>
          </ac:grpSpMkLst>
        </pc:grpChg>
        <pc:picChg chg="add del mod">
          <ac:chgData name="amarnath.vija@gmail.com" userId="4a9ffea8716cdbcd" providerId="LiveId" clId="{B7EFDE21-5A76-42C3-AA27-44D9F65D1415}" dt="2025-12-26T10:04:42.086" v="722" actId="478"/>
          <ac:picMkLst>
            <pc:docMk/>
            <pc:sldMk cId="0" sldId="277"/>
            <ac:picMk id="7" creationId="{4CA27E1B-3F77-0663-97F5-B054426AD69A}"/>
          </ac:picMkLst>
        </pc:picChg>
        <pc:picChg chg="add mod">
          <ac:chgData name="amarnath.vija@gmail.com" userId="4a9ffea8716cdbcd" providerId="LiveId" clId="{B7EFDE21-5A76-42C3-AA27-44D9F65D1415}" dt="2025-12-26T10:05:31.651" v="727"/>
          <ac:picMkLst>
            <pc:docMk/>
            <pc:sldMk cId="0" sldId="277"/>
            <ac:picMk id="8" creationId="{3B1E0E10-99FF-E8D1-1AD2-C77C73C2CE70}"/>
          </ac:picMkLst>
        </pc:picChg>
        <pc:picChg chg="add mod">
          <ac:chgData name="amarnath.vija@gmail.com" userId="4a9ffea8716cdbcd" providerId="LiveId" clId="{B7EFDE21-5A76-42C3-AA27-44D9F65D1415}" dt="2025-12-26T10:05:31.651" v="727"/>
          <ac:picMkLst>
            <pc:docMk/>
            <pc:sldMk cId="0" sldId="277"/>
            <ac:picMk id="9" creationId="{90FDA9A8-A082-6D48-6FCB-920BA33657B1}"/>
          </ac:picMkLst>
        </pc:picChg>
        <pc:picChg chg="add mod">
          <ac:chgData name="amarnath.vija@gmail.com" userId="4a9ffea8716cdbcd" providerId="LiveId" clId="{B7EFDE21-5A76-42C3-AA27-44D9F65D1415}" dt="2025-12-26T10:05:31.651" v="727"/>
          <ac:picMkLst>
            <pc:docMk/>
            <pc:sldMk cId="0" sldId="277"/>
            <ac:picMk id="10" creationId="{53C4B750-9840-D350-E69B-ACF7FF98FF9B}"/>
          </ac:picMkLst>
        </pc:picChg>
        <pc:picChg chg="add mod">
          <ac:chgData name="amarnath.vija@gmail.com" userId="4a9ffea8716cdbcd" providerId="LiveId" clId="{B7EFDE21-5A76-42C3-AA27-44D9F65D1415}" dt="2025-12-26T10:05:31.651" v="727"/>
          <ac:picMkLst>
            <pc:docMk/>
            <pc:sldMk cId="0" sldId="277"/>
            <ac:picMk id="11" creationId="{3E4E34A1-B2EF-5391-AD98-15C4793EC7F5}"/>
          </ac:picMkLst>
        </pc:picChg>
        <pc:picChg chg="add mod">
          <ac:chgData name="amarnath.vija@gmail.com" userId="4a9ffea8716cdbcd" providerId="LiveId" clId="{B7EFDE21-5A76-42C3-AA27-44D9F65D1415}" dt="2025-12-26T10:05:39.189" v="730" actId="1076"/>
          <ac:picMkLst>
            <pc:docMk/>
            <pc:sldMk cId="0" sldId="277"/>
            <ac:picMk id="12" creationId="{3B0B1343-1005-A36F-B822-BADE3D91F252}"/>
          </ac:picMkLst>
        </pc:picChg>
        <pc:picChg chg="add mod">
          <ac:chgData name="amarnath.vija@gmail.com" userId="4a9ffea8716cdbcd" providerId="LiveId" clId="{B7EFDE21-5A76-42C3-AA27-44D9F65D1415}" dt="2025-12-26T10:05:43.337" v="731"/>
          <ac:picMkLst>
            <pc:docMk/>
            <pc:sldMk cId="0" sldId="277"/>
            <ac:picMk id="13" creationId="{043915F8-53DA-715A-2183-86B084FF081A}"/>
          </ac:picMkLst>
        </pc:picChg>
        <pc:picChg chg="add mod">
          <ac:chgData name="amarnath.vija@gmail.com" userId="4a9ffea8716cdbcd" providerId="LiveId" clId="{B7EFDE21-5A76-42C3-AA27-44D9F65D1415}" dt="2025-12-26T10:05:43.337" v="731"/>
          <ac:picMkLst>
            <pc:docMk/>
            <pc:sldMk cId="0" sldId="277"/>
            <ac:picMk id="14" creationId="{A831D9C9-A797-1162-39D2-4FD903455A71}"/>
          </ac:picMkLst>
        </pc:picChg>
        <pc:picChg chg="add mod">
          <ac:chgData name="amarnath.vija@gmail.com" userId="4a9ffea8716cdbcd" providerId="LiveId" clId="{B7EFDE21-5A76-42C3-AA27-44D9F65D1415}" dt="2025-12-26T10:05:43.337" v="731"/>
          <ac:picMkLst>
            <pc:docMk/>
            <pc:sldMk cId="0" sldId="277"/>
            <ac:picMk id="15" creationId="{1EF683D2-C482-6F40-A4C9-5C4D59444D44}"/>
          </ac:picMkLst>
        </pc:picChg>
        <pc:picChg chg="add mod">
          <ac:chgData name="amarnath.vija@gmail.com" userId="4a9ffea8716cdbcd" providerId="LiveId" clId="{B7EFDE21-5A76-42C3-AA27-44D9F65D1415}" dt="2025-12-26T10:05:43.337" v="731"/>
          <ac:picMkLst>
            <pc:docMk/>
            <pc:sldMk cId="0" sldId="277"/>
            <ac:picMk id="16" creationId="{0DBF94DE-72D5-3F25-2B78-8A8626E924B7}"/>
          </ac:picMkLst>
        </pc:picChg>
        <pc:picChg chg="add mod">
          <ac:chgData name="amarnath.vija@gmail.com" userId="4a9ffea8716cdbcd" providerId="LiveId" clId="{B7EFDE21-5A76-42C3-AA27-44D9F65D1415}" dt="2025-12-26T10:05:47.526" v="732"/>
          <ac:picMkLst>
            <pc:docMk/>
            <pc:sldMk cId="0" sldId="277"/>
            <ac:picMk id="17" creationId="{5E9043B8-AA9B-938E-2795-F70C0058BEA2}"/>
          </ac:picMkLst>
        </pc:picChg>
        <pc:picChg chg="add mod">
          <ac:chgData name="amarnath.vija@gmail.com" userId="4a9ffea8716cdbcd" providerId="LiveId" clId="{B7EFDE21-5A76-42C3-AA27-44D9F65D1415}" dt="2025-12-26T10:06:13.496" v="736" actId="1076"/>
          <ac:picMkLst>
            <pc:docMk/>
            <pc:sldMk cId="0" sldId="277"/>
            <ac:picMk id="18" creationId="{C60AF44B-1A9E-D672-A828-A91874DEE929}"/>
          </ac:picMkLst>
        </pc:picChg>
        <pc:picChg chg="add mod">
          <ac:chgData name="amarnath.vija@gmail.com" userId="4a9ffea8716cdbcd" providerId="LiveId" clId="{B7EFDE21-5A76-42C3-AA27-44D9F65D1415}" dt="2025-12-26T10:05:47.526" v="732"/>
          <ac:picMkLst>
            <pc:docMk/>
            <pc:sldMk cId="0" sldId="277"/>
            <ac:picMk id="19" creationId="{F22F1B2C-6256-E745-22E8-1C01A22236B3}"/>
          </ac:picMkLst>
        </pc:picChg>
        <pc:picChg chg="add mod">
          <ac:chgData name="amarnath.vija@gmail.com" userId="4a9ffea8716cdbcd" providerId="LiveId" clId="{B7EFDE21-5A76-42C3-AA27-44D9F65D1415}" dt="2025-12-26T10:06:13.884" v="737" actId="14100"/>
          <ac:picMkLst>
            <pc:docMk/>
            <pc:sldMk cId="0" sldId="277"/>
            <ac:picMk id="20" creationId="{F9056934-8622-9422-EAFE-4CC52661F7CF}"/>
          </ac:picMkLst>
        </pc:picChg>
        <pc:picChg chg="add mod">
          <ac:chgData name="amarnath.vija@gmail.com" userId="4a9ffea8716cdbcd" providerId="LiveId" clId="{B7EFDE21-5A76-42C3-AA27-44D9F65D1415}" dt="2025-12-26T10:06:14.229" v="738" actId="571"/>
          <ac:picMkLst>
            <pc:docMk/>
            <pc:sldMk cId="0" sldId="277"/>
            <ac:picMk id="21" creationId="{2BD7F925-6241-39D8-4DF0-C7AD2660B0F9}"/>
          </ac:picMkLst>
        </pc:picChg>
        <pc:picChg chg="add mod">
          <ac:chgData name="amarnath.vija@gmail.com" userId="4a9ffea8716cdbcd" providerId="LiveId" clId="{B7EFDE21-5A76-42C3-AA27-44D9F65D1415}" dt="2025-12-26T10:06:14.229" v="738" actId="571"/>
          <ac:picMkLst>
            <pc:docMk/>
            <pc:sldMk cId="0" sldId="277"/>
            <ac:picMk id="22" creationId="{B6002402-B26E-6DED-8C6C-6DEEE0E33FC7}"/>
          </ac:picMkLst>
        </pc:picChg>
        <pc:picChg chg="add mod">
          <ac:chgData name="amarnath.vija@gmail.com" userId="4a9ffea8716cdbcd" providerId="LiveId" clId="{B7EFDE21-5A76-42C3-AA27-44D9F65D1415}" dt="2025-12-26T10:06:14.229" v="738" actId="571"/>
          <ac:picMkLst>
            <pc:docMk/>
            <pc:sldMk cId="0" sldId="277"/>
            <ac:picMk id="23" creationId="{965E2702-F6E0-9AC6-9A14-D54D4EDBBA4E}"/>
          </ac:picMkLst>
        </pc:picChg>
        <pc:picChg chg="add mod">
          <ac:chgData name="amarnath.vija@gmail.com" userId="4a9ffea8716cdbcd" providerId="LiveId" clId="{B7EFDE21-5A76-42C3-AA27-44D9F65D1415}" dt="2025-12-26T10:07:17.759" v="769" actId="1076"/>
          <ac:picMkLst>
            <pc:docMk/>
            <pc:sldMk cId="0" sldId="277"/>
            <ac:picMk id="24" creationId="{64151272-73C1-B714-931E-FAFB424E747A}"/>
          </ac:picMkLst>
        </pc:picChg>
        <pc:picChg chg="add mod modCrop">
          <ac:chgData name="amarnath.vija@gmail.com" userId="4a9ffea8716cdbcd" providerId="LiveId" clId="{B7EFDE21-5A76-42C3-AA27-44D9F65D1415}" dt="2025-12-26T10:07:19.125" v="770" actId="1076"/>
          <ac:picMkLst>
            <pc:docMk/>
            <pc:sldMk cId="0" sldId="277"/>
            <ac:picMk id="25" creationId="{4CC3F939-9389-28D1-6919-EE2AE6884143}"/>
          </ac:picMkLst>
        </pc:picChg>
        <pc:picChg chg="add mod">
          <ac:chgData name="amarnath.vija@gmail.com" userId="4a9ffea8716cdbcd" providerId="LiveId" clId="{B7EFDE21-5A76-42C3-AA27-44D9F65D1415}" dt="2025-12-26T10:07:13.710" v="766" actId="1076"/>
          <ac:picMkLst>
            <pc:docMk/>
            <pc:sldMk cId="0" sldId="277"/>
            <ac:picMk id="26" creationId="{C14DE1C8-1AF5-76A1-F994-25F9AEA63416}"/>
          </ac:picMkLst>
        </pc:picChg>
        <pc:picChg chg="add mod">
          <ac:chgData name="amarnath.vija@gmail.com" userId="4a9ffea8716cdbcd" providerId="LiveId" clId="{B7EFDE21-5A76-42C3-AA27-44D9F65D1415}" dt="2025-12-26T10:07:12.175" v="764" actId="14100"/>
          <ac:picMkLst>
            <pc:docMk/>
            <pc:sldMk cId="0" sldId="277"/>
            <ac:picMk id="27" creationId="{1CA0BF36-6A85-A964-DB66-C545371EF53E}"/>
          </ac:picMkLst>
        </pc:picChg>
        <pc:picChg chg="del">
          <ac:chgData name="amarnath.vija@gmail.com" userId="4a9ffea8716cdbcd" providerId="LiveId" clId="{B7EFDE21-5A76-42C3-AA27-44D9F65D1415}" dt="2025-12-26T09:37:33.856" v="597" actId="478"/>
          <ac:picMkLst>
            <pc:docMk/>
            <pc:sldMk cId="0" sldId="277"/>
            <ac:picMk id="2293" creationId="{00000000-0000-0000-0000-000000000000}"/>
          </ac:picMkLst>
        </pc:picChg>
      </pc:sldChg>
      <pc:sldChg chg="addSp delSp modSp mod ord">
        <pc:chgData name="amarnath.vija@gmail.com" userId="4a9ffea8716cdbcd" providerId="LiveId" clId="{B7EFDE21-5A76-42C3-AA27-44D9F65D1415}" dt="2025-12-26T09:53:36.100" v="696"/>
        <pc:sldMkLst>
          <pc:docMk/>
          <pc:sldMk cId="0" sldId="278"/>
        </pc:sldMkLst>
        <pc:spChg chg="add del mod">
          <ac:chgData name="amarnath.vija@gmail.com" userId="4a9ffea8716cdbcd" providerId="LiveId" clId="{B7EFDE21-5A76-42C3-AA27-44D9F65D1415}" dt="2025-12-26T09:38:17.317" v="615" actId="478"/>
          <ac:spMkLst>
            <pc:docMk/>
            <pc:sldMk cId="0" sldId="278"/>
            <ac:spMk id="3" creationId="{F7C04DCC-4902-BA3D-C598-B747318C1406}"/>
          </ac:spMkLst>
        </pc:spChg>
        <pc:spChg chg="add del mod">
          <ac:chgData name="amarnath.vija@gmail.com" userId="4a9ffea8716cdbcd" providerId="LiveId" clId="{B7EFDE21-5A76-42C3-AA27-44D9F65D1415}" dt="2025-12-26T09:38:16.142" v="614" actId="478"/>
          <ac:spMkLst>
            <pc:docMk/>
            <pc:sldMk cId="0" sldId="278"/>
            <ac:spMk id="5" creationId="{ADD28AC1-400F-164E-1EC1-5A15D556FD67}"/>
          </ac:spMkLst>
        </pc:spChg>
        <pc:spChg chg="add del mod">
          <ac:chgData name="amarnath.vija@gmail.com" userId="4a9ffea8716cdbcd" providerId="LiveId" clId="{B7EFDE21-5A76-42C3-AA27-44D9F65D1415}" dt="2025-12-26T09:38:31.981" v="620" actId="21"/>
          <ac:spMkLst>
            <pc:docMk/>
            <pc:sldMk cId="0" sldId="278"/>
            <ac:spMk id="6" creationId="{29E337FF-B46E-96FF-A6AA-89411A12B88F}"/>
          </ac:spMkLst>
        </pc:spChg>
        <pc:spChg chg="add mod">
          <ac:chgData name="amarnath.vija@gmail.com" userId="4a9ffea8716cdbcd" providerId="LiveId" clId="{B7EFDE21-5A76-42C3-AA27-44D9F65D1415}" dt="2025-12-26T09:41:53.601" v="658"/>
          <ac:spMkLst>
            <pc:docMk/>
            <pc:sldMk cId="0" sldId="278"/>
            <ac:spMk id="7" creationId="{485CA9FC-357B-ADD9-CD8E-6E71101B2FE9}"/>
          </ac:spMkLst>
        </pc:spChg>
        <pc:spChg chg="add mod">
          <ac:chgData name="amarnath.vija@gmail.com" userId="4a9ffea8716cdbcd" providerId="LiveId" clId="{B7EFDE21-5A76-42C3-AA27-44D9F65D1415}" dt="2025-12-26T09:41:57.198" v="662"/>
          <ac:spMkLst>
            <pc:docMk/>
            <pc:sldMk cId="0" sldId="278"/>
            <ac:spMk id="8" creationId="{8DF9EB61-8715-E74E-B796-58A8E5302618}"/>
          </ac:spMkLst>
        </pc:spChg>
        <pc:spChg chg="add mod">
          <ac:chgData name="amarnath.vija@gmail.com" userId="4a9ffea8716cdbcd" providerId="LiveId" clId="{B7EFDE21-5A76-42C3-AA27-44D9F65D1415}" dt="2025-12-26T09:42:08.182" v="667"/>
          <ac:spMkLst>
            <pc:docMk/>
            <pc:sldMk cId="0" sldId="278"/>
            <ac:spMk id="10" creationId="{DFD8128B-9AC6-750A-4180-DD2B812F726F}"/>
          </ac:spMkLst>
        </pc:spChg>
        <pc:spChg chg="del">
          <ac:chgData name="amarnath.vija@gmail.com" userId="4a9ffea8716cdbcd" providerId="LiveId" clId="{B7EFDE21-5A76-42C3-AA27-44D9F65D1415}" dt="2025-12-26T09:38:07.165" v="610" actId="478"/>
          <ac:spMkLst>
            <pc:docMk/>
            <pc:sldMk cId="0" sldId="278"/>
            <ac:spMk id="229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8:10.300" v="612" actId="478"/>
          <ac:spMkLst>
            <pc:docMk/>
            <pc:sldMk cId="0" sldId="278"/>
            <ac:spMk id="2299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38:14.159" v="613" actId="478"/>
          <ac:spMkLst>
            <pc:docMk/>
            <pc:sldMk cId="0" sldId="278"/>
            <ac:spMk id="2300" creationId="{00000000-0000-0000-0000-000000000000}"/>
          </ac:spMkLst>
        </pc:spChg>
        <pc:picChg chg="add mod">
          <ac:chgData name="amarnath.vija@gmail.com" userId="4a9ffea8716cdbcd" providerId="LiveId" clId="{B7EFDE21-5A76-42C3-AA27-44D9F65D1415}" dt="2025-12-26T09:42:05.576" v="666" actId="1076"/>
          <ac:picMkLst>
            <pc:docMk/>
            <pc:sldMk cId="0" sldId="278"/>
            <ac:picMk id="9" creationId="{2FDA2EF9-EDB7-A0C9-C474-4B2B2E93347D}"/>
          </ac:picMkLst>
        </pc:picChg>
        <pc:picChg chg="add mod">
          <ac:chgData name="amarnath.vija@gmail.com" userId="4a9ffea8716cdbcd" providerId="LiveId" clId="{B7EFDE21-5A76-42C3-AA27-44D9F65D1415}" dt="2025-12-26T09:42:21.661" v="672" actId="1076"/>
          <ac:picMkLst>
            <pc:docMk/>
            <pc:sldMk cId="0" sldId="278"/>
            <ac:picMk id="11" creationId="{BE978D9B-4339-426C-4711-01F25A712B49}"/>
          </ac:picMkLst>
        </pc:picChg>
        <pc:picChg chg="add mod">
          <ac:chgData name="amarnath.vija@gmail.com" userId="4a9ffea8716cdbcd" providerId="LiveId" clId="{B7EFDE21-5A76-42C3-AA27-44D9F65D1415}" dt="2025-12-26T09:52:47.739" v="685" actId="1076"/>
          <ac:picMkLst>
            <pc:docMk/>
            <pc:sldMk cId="0" sldId="278"/>
            <ac:picMk id="13" creationId="{65B3F677-040F-B2F9-7C64-4A75AC0F0095}"/>
          </ac:picMkLst>
        </pc:picChg>
        <pc:picChg chg="add mod">
          <ac:chgData name="amarnath.vija@gmail.com" userId="4a9ffea8716cdbcd" providerId="LiveId" clId="{B7EFDE21-5A76-42C3-AA27-44D9F65D1415}" dt="2025-12-26T09:53:25.617" v="694" actId="14100"/>
          <ac:picMkLst>
            <pc:docMk/>
            <pc:sldMk cId="0" sldId="278"/>
            <ac:picMk id="15" creationId="{51F0B064-E2B6-A29F-9029-B688F9B003ED}"/>
          </ac:picMkLst>
        </pc:picChg>
        <pc:picChg chg="add mod">
          <ac:chgData name="amarnath.vija@gmail.com" userId="4a9ffea8716cdbcd" providerId="LiveId" clId="{B7EFDE21-5A76-42C3-AA27-44D9F65D1415}" dt="2025-12-26T09:53:09.163" v="691" actId="1076"/>
          <ac:picMkLst>
            <pc:docMk/>
            <pc:sldMk cId="0" sldId="278"/>
            <ac:picMk id="16" creationId="{96CE599D-B64E-0C14-5D84-568D700FC6E4}"/>
          </ac:picMkLst>
        </pc:picChg>
        <pc:picChg chg="del">
          <ac:chgData name="amarnath.vija@gmail.com" userId="4a9ffea8716cdbcd" providerId="LiveId" clId="{B7EFDE21-5A76-42C3-AA27-44D9F65D1415}" dt="2025-12-26T09:38:08.144" v="611" actId="478"/>
          <ac:picMkLst>
            <pc:docMk/>
            <pc:sldMk cId="0" sldId="278"/>
            <ac:picMk id="2301" creationId="{00000000-0000-0000-0000-000000000000}"/>
          </ac:picMkLst>
        </pc:picChg>
      </pc:sldChg>
      <pc:sldChg chg="del">
        <pc:chgData name="amarnath.vija@gmail.com" userId="4a9ffea8716cdbcd" providerId="LiveId" clId="{B7EFDE21-5A76-42C3-AA27-44D9F65D1415}" dt="2025-12-26T09:55:49.874" v="713" actId="47"/>
        <pc:sldMkLst>
          <pc:docMk/>
          <pc:sldMk cId="0" sldId="279"/>
        </pc:sldMkLst>
      </pc:sldChg>
      <pc:sldChg chg="del">
        <pc:chgData name="amarnath.vija@gmail.com" userId="4a9ffea8716cdbcd" providerId="LiveId" clId="{B7EFDE21-5A76-42C3-AA27-44D9F65D1415}" dt="2025-12-26T10:16:37.753" v="1244" actId="47"/>
        <pc:sldMkLst>
          <pc:docMk/>
          <pc:sldMk cId="0" sldId="280"/>
        </pc:sldMkLst>
      </pc:sldChg>
      <pc:sldChg chg="addSp delSp modSp mod ord">
        <pc:chgData name="amarnath.vija@gmail.com" userId="4a9ffea8716cdbcd" providerId="LiveId" clId="{B7EFDE21-5A76-42C3-AA27-44D9F65D1415}" dt="2025-12-26T10:08:51.827" v="815" actId="14100"/>
        <pc:sldMkLst>
          <pc:docMk/>
          <pc:sldMk cId="0" sldId="281"/>
        </pc:sldMkLst>
        <pc:spChg chg="add del mod">
          <ac:chgData name="amarnath.vija@gmail.com" userId="4a9ffea8716cdbcd" providerId="LiveId" clId="{B7EFDE21-5A76-42C3-AA27-44D9F65D1415}" dt="2025-12-26T09:56:04.430" v="717" actId="478"/>
          <ac:spMkLst>
            <pc:docMk/>
            <pc:sldMk cId="0" sldId="281"/>
            <ac:spMk id="3" creationId="{6AB3EE1C-3463-722D-19E6-971887961230}"/>
          </ac:spMkLst>
        </pc:spChg>
        <pc:spChg chg="add mod">
          <ac:chgData name="amarnath.vija@gmail.com" userId="4a9ffea8716cdbcd" providerId="LiveId" clId="{B7EFDE21-5A76-42C3-AA27-44D9F65D1415}" dt="2025-12-26T10:08:20.481" v="793"/>
          <ac:spMkLst>
            <pc:docMk/>
            <pc:sldMk cId="0" sldId="281"/>
            <ac:spMk id="8" creationId="{B26E38F6-59FA-D423-F9CD-6A7F5A7070AA}"/>
          </ac:spMkLst>
        </pc:spChg>
        <pc:spChg chg="add mod">
          <ac:chgData name="amarnath.vija@gmail.com" userId="4a9ffea8716cdbcd" providerId="LiveId" clId="{B7EFDE21-5A76-42C3-AA27-44D9F65D1415}" dt="2025-12-26T10:08:45.188" v="811" actId="404"/>
          <ac:spMkLst>
            <pc:docMk/>
            <pc:sldMk cId="0" sldId="281"/>
            <ac:spMk id="9" creationId="{E78B5654-41AD-A3B6-1545-FD71CBC9A9E6}"/>
          </ac:spMkLst>
        </pc:spChg>
        <pc:spChg chg="del">
          <ac:chgData name="amarnath.vija@gmail.com" userId="4a9ffea8716cdbcd" providerId="LiveId" clId="{B7EFDE21-5A76-42C3-AA27-44D9F65D1415}" dt="2025-12-26T09:56:03.804" v="716" actId="478"/>
          <ac:spMkLst>
            <pc:docMk/>
            <pc:sldMk cId="0" sldId="281"/>
            <ac:spMk id="242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29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30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31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32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33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34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6:00.996" v="715" actId="478"/>
          <ac:spMkLst>
            <pc:docMk/>
            <pc:sldMk cId="0" sldId="281"/>
            <ac:spMk id="2435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6:00.996" v="715" actId="478"/>
          <ac:spMkLst>
            <pc:docMk/>
            <pc:sldMk cId="0" sldId="281"/>
            <ac:spMk id="2436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37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3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39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09:55:57.844" v="714" actId="478"/>
          <ac:spMkLst>
            <pc:docMk/>
            <pc:sldMk cId="0" sldId="281"/>
            <ac:spMk id="2443" creationId="{00000000-0000-0000-0000-000000000000}"/>
          </ac:spMkLst>
        </pc:spChg>
        <pc:picChg chg="add mod">
          <ac:chgData name="amarnath.vija@gmail.com" userId="4a9ffea8716cdbcd" providerId="LiveId" clId="{B7EFDE21-5A76-42C3-AA27-44D9F65D1415}" dt="2025-12-26T10:08:47.227" v="812" actId="1076"/>
          <ac:picMkLst>
            <pc:docMk/>
            <pc:sldMk cId="0" sldId="281"/>
            <ac:picMk id="4" creationId="{D2AEDCCA-9B7F-61A2-84A7-53D45426D6B7}"/>
          </ac:picMkLst>
        </pc:picChg>
        <pc:picChg chg="add mod">
          <ac:chgData name="amarnath.vija@gmail.com" userId="4a9ffea8716cdbcd" providerId="LiveId" clId="{B7EFDE21-5A76-42C3-AA27-44D9F65D1415}" dt="2025-12-26T10:08:48.254" v="813" actId="1076"/>
          <ac:picMkLst>
            <pc:docMk/>
            <pc:sldMk cId="0" sldId="281"/>
            <ac:picMk id="5" creationId="{DFE17828-C2DF-EEF5-238E-4218DA1E3DAE}"/>
          </ac:picMkLst>
        </pc:picChg>
        <pc:picChg chg="add mod">
          <ac:chgData name="amarnath.vija@gmail.com" userId="4a9ffea8716cdbcd" providerId="LiveId" clId="{B7EFDE21-5A76-42C3-AA27-44D9F65D1415}" dt="2025-12-26T10:08:51.827" v="815" actId="14100"/>
          <ac:picMkLst>
            <pc:docMk/>
            <pc:sldMk cId="0" sldId="281"/>
            <ac:picMk id="6" creationId="{054ED07B-71D0-1F4B-E5A4-E8A2262C469D}"/>
          </ac:picMkLst>
        </pc:picChg>
        <pc:picChg chg="add mod">
          <ac:chgData name="amarnath.vija@gmail.com" userId="4a9ffea8716cdbcd" providerId="LiveId" clId="{B7EFDE21-5A76-42C3-AA27-44D9F65D1415}" dt="2025-12-26T10:07:55.503" v="777" actId="14100"/>
          <ac:picMkLst>
            <pc:docMk/>
            <pc:sldMk cId="0" sldId="281"/>
            <ac:picMk id="7" creationId="{C159ABD1-4ABF-5589-0009-0E80704EE4C0}"/>
          </ac:picMkLst>
        </pc:picChg>
      </pc:sldChg>
      <pc:sldChg chg="addSp delSp modSp mod ord">
        <pc:chgData name="amarnath.vija@gmail.com" userId="4a9ffea8716cdbcd" providerId="LiveId" clId="{B7EFDE21-5A76-42C3-AA27-44D9F65D1415}" dt="2025-12-26T10:17:12.327" v="1259" actId="14100"/>
        <pc:sldMkLst>
          <pc:docMk/>
          <pc:sldMk cId="0" sldId="282"/>
        </pc:sldMkLst>
        <pc:spChg chg="add del mod">
          <ac:chgData name="amarnath.vija@gmail.com" userId="4a9ffea8716cdbcd" providerId="LiveId" clId="{B7EFDE21-5A76-42C3-AA27-44D9F65D1415}" dt="2025-12-26T10:05:07.573" v="726" actId="478"/>
          <ac:spMkLst>
            <pc:docMk/>
            <pc:sldMk cId="0" sldId="282"/>
            <ac:spMk id="3" creationId="{EE22E32F-8B00-C4E8-D0A4-D5568D384396}"/>
          </ac:spMkLst>
        </pc:spChg>
        <pc:spChg chg="add del mod">
          <ac:chgData name="amarnath.vija@gmail.com" userId="4a9ffea8716cdbcd" providerId="LiveId" clId="{B7EFDE21-5A76-42C3-AA27-44D9F65D1415}" dt="2025-12-26T10:11:46.650" v="828" actId="478"/>
          <ac:spMkLst>
            <pc:docMk/>
            <pc:sldMk cId="0" sldId="282"/>
            <ac:spMk id="4" creationId="{F2942C4E-FBA6-B091-15F9-767340A4B493}"/>
          </ac:spMkLst>
        </pc:spChg>
        <pc:spChg chg="add del mod">
          <ac:chgData name="amarnath.vija@gmail.com" userId="4a9ffea8716cdbcd" providerId="LiveId" clId="{B7EFDE21-5A76-42C3-AA27-44D9F65D1415}" dt="2025-12-26T10:11:48.660" v="829" actId="478"/>
          <ac:spMkLst>
            <pc:docMk/>
            <pc:sldMk cId="0" sldId="282"/>
            <ac:spMk id="6" creationId="{8CBDA9B1-88CE-B9EA-C961-54DDA22E3B55}"/>
          </ac:spMkLst>
        </pc:spChg>
        <pc:spChg chg="add mod">
          <ac:chgData name="amarnath.vija@gmail.com" userId="4a9ffea8716cdbcd" providerId="LiveId" clId="{B7EFDE21-5A76-42C3-AA27-44D9F65D1415}" dt="2025-12-26T10:11:49.513" v="830"/>
          <ac:spMkLst>
            <pc:docMk/>
            <pc:sldMk cId="0" sldId="282"/>
            <ac:spMk id="7" creationId="{3C67233A-EE2F-08AF-B0DC-95865250488D}"/>
          </ac:spMkLst>
        </pc:spChg>
        <pc:spChg chg="add del mod">
          <ac:chgData name="amarnath.vija@gmail.com" userId="4a9ffea8716cdbcd" providerId="LiveId" clId="{B7EFDE21-5A76-42C3-AA27-44D9F65D1415}" dt="2025-12-26T10:12:43.047" v="855"/>
          <ac:spMkLst>
            <pc:docMk/>
            <pc:sldMk cId="0" sldId="282"/>
            <ac:spMk id="8" creationId="{1A506D43-9237-FE9E-4515-B13CF7BDD44C}"/>
          </ac:spMkLst>
        </pc:spChg>
        <pc:spChg chg="add del">
          <ac:chgData name="amarnath.vija@gmail.com" userId="4a9ffea8716cdbcd" providerId="LiveId" clId="{B7EFDE21-5A76-42C3-AA27-44D9F65D1415}" dt="2025-12-26T10:12:45.784" v="857" actId="478"/>
          <ac:spMkLst>
            <pc:docMk/>
            <pc:sldMk cId="0" sldId="282"/>
            <ac:spMk id="10" creationId="{38131ABB-9B1C-7814-E0EF-43CA8AA61F74}"/>
          </ac:spMkLst>
        </pc:spChg>
        <pc:spChg chg="add del mod">
          <ac:chgData name="amarnath.vija@gmail.com" userId="4a9ffea8716cdbcd" providerId="LiveId" clId="{B7EFDE21-5A76-42C3-AA27-44D9F65D1415}" dt="2025-12-26T10:13:28.734" v="874" actId="478"/>
          <ac:spMkLst>
            <pc:docMk/>
            <pc:sldMk cId="0" sldId="282"/>
            <ac:spMk id="11" creationId="{380EE393-EEF6-D8E3-0FBA-9369E5AEC866}"/>
          </ac:spMkLst>
        </pc:spChg>
        <pc:spChg chg="add del mod">
          <ac:chgData name="amarnath.vija@gmail.com" userId="4a9ffea8716cdbcd" providerId="LiveId" clId="{B7EFDE21-5A76-42C3-AA27-44D9F65D1415}" dt="2025-12-26T10:14:03.792" v="896" actId="478"/>
          <ac:spMkLst>
            <pc:docMk/>
            <pc:sldMk cId="0" sldId="282"/>
            <ac:spMk id="12" creationId="{3AEFD1F6-D2A2-D803-3BAC-17AA2B237219}"/>
          </ac:spMkLst>
        </pc:spChg>
        <pc:spChg chg="add mod">
          <ac:chgData name="amarnath.vija@gmail.com" userId="4a9ffea8716cdbcd" providerId="LiveId" clId="{B7EFDE21-5A76-42C3-AA27-44D9F65D1415}" dt="2025-12-26T10:17:12.327" v="1259" actId="14100"/>
          <ac:spMkLst>
            <pc:docMk/>
            <pc:sldMk cId="0" sldId="282"/>
            <ac:spMk id="13" creationId="{982FD484-F9B7-2761-A80F-A2340CEB9D44}"/>
          </ac:spMkLst>
        </pc:spChg>
        <pc:spChg chg="del mod">
          <ac:chgData name="amarnath.vija@gmail.com" userId="4a9ffea8716cdbcd" providerId="LiveId" clId="{B7EFDE21-5A76-42C3-AA27-44D9F65D1415}" dt="2025-12-26T10:05:06.305" v="725" actId="478"/>
          <ac:spMkLst>
            <pc:docMk/>
            <pc:sldMk cId="0" sldId="282"/>
            <ac:spMk id="2467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6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69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70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72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73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74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75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7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79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05:03.070" v="723" actId="478"/>
          <ac:spMkLst>
            <pc:docMk/>
            <pc:sldMk cId="0" sldId="282"/>
            <ac:spMk id="2480" creationId="{00000000-0000-0000-0000-000000000000}"/>
          </ac:spMkLst>
        </pc:spChg>
        <pc:picChg chg="add mod">
          <ac:chgData name="amarnath.vija@gmail.com" userId="4a9ffea8716cdbcd" providerId="LiveId" clId="{B7EFDE21-5A76-42C3-AA27-44D9F65D1415}" dt="2025-12-26T10:16:21.761" v="1243" actId="14100"/>
          <ac:picMkLst>
            <pc:docMk/>
            <pc:sldMk cId="0" sldId="282"/>
            <ac:picMk id="14" creationId="{F14DEA5E-DC5E-634D-E99E-4E1BD5F1EBE0}"/>
          </ac:picMkLst>
        </pc:picChg>
        <pc:picChg chg="add mod">
          <ac:chgData name="amarnath.vija@gmail.com" userId="4a9ffea8716cdbcd" providerId="LiveId" clId="{B7EFDE21-5A76-42C3-AA27-44D9F65D1415}" dt="2025-12-26T10:16:16.797" v="1238" actId="1076"/>
          <ac:picMkLst>
            <pc:docMk/>
            <pc:sldMk cId="0" sldId="282"/>
            <ac:picMk id="15" creationId="{D1B184BB-50B5-BEEA-91D2-25CF1A504407}"/>
          </ac:picMkLst>
        </pc:picChg>
        <pc:picChg chg="add del mod">
          <ac:chgData name="amarnath.vija@gmail.com" userId="4a9ffea8716cdbcd" providerId="LiveId" clId="{B7EFDE21-5A76-42C3-AA27-44D9F65D1415}" dt="2025-12-26T10:16:05.014" v="1229" actId="478"/>
          <ac:picMkLst>
            <pc:docMk/>
            <pc:sldMk cId="0" sldId="282"/>
            <ac:picMk id="16" creationId="{C583C5E7-2A4B-CC98-FC62-FB2710F31B2D}"/>
          </ac:picMkLst>
        </pc:picChg>
        <pc:picChg chg="add mod">
          <ac:chgData name="amarnath.vija@gmail.com" userId="4a9ffea8716cdbcd" providerId="LiveId" clId="{B7EFDE21-5A76-42C3-AA27-44D9F65D1415}" dt="2025-12-26T10:16:01.008" v="1227" actId="14100"/>
          <ac:picMkLst>
            <pc:docMk/>
            <pc:sldMk cId="0" sldId="282"/>
            <ac:picMk id="17" creationId="{99368BF0-4438-B5BA-0956-05C52C5C2350}"/>
          </ac:picMkLst>
        </pc:picChg>
      </pc:sldChg>
      <pc:sldChg chg="del">
        <pc:chgData name="amarnath.vija@gmail.com" userId="4a9ffea8716cdbcd" providerId="LiveId" clId="{B7EFDE21-5A76-42C3-AA27-44D9F65D1415}" dt="2025-12-26T10:16:40.058" v="1245" actId="47"/>
        <pc:sldMkLst>
          <pc:docMk/>
          <pc:sldMk cId="0" sldId="283"/>
        </pc:sldMkLst>
      </pc:sldChg>
      <pc:sldChg chg="addSp delSp modSp mod ord">
        <pc:chgData name="amarnath.vija@gmail.com" userId="4a9ffea8716cdbcd" providerId="LiveId" clId="{B7EFDE21-5A76-42C3-AA27-44D9F65D1415}" dt="2025-12-26T10:24:18.083" v="1366" actId="1076"/>
        <pc:sldMkLst>
          <pc:docMk/>
          <pc:sldMk cId="0" sldId="284"/>
        </pc:sldMkLst>
        <pc:spChg chg="mod">
          <ac:chgData name="amarnath.vija@gmail.com" userId="4a9ffea8716cdbcd" providerId="LiveId" clId="{B7EFDE21-5A76-42C3-AA27-44D9F65D1415}" dt="2025-12-26T10:17:51.750" v="1268"/>
          <ac:spMkLst>
            <pc:docMk/>
            <pc:sldMk cId="0" sldId="284"/>
            <ac:spMk id="5" creationId="{AFDD3C93-9032-7ED3-8AAC-C32D07373468}"/>
          </ac:spMkLst>
        </pc:spChg>
        <pc:spChg chg="mod">
          <ac:chgData name="amarnath.vija@gmail.com" userId="4a9ffea8716cdbcd" providerId="LiveId" clId="{B7EFDE21-5A76-42C3-AA27-44D9F65D1415}" dt="2025-12-26T10:17:51.750" v="1268"/>
          <ac:spMkLst>
            <pc:docMk/>
            <pc:sldMk cId="0" sldId="284"/>
            <ac:spMk id="6" creationId="{2DD73E68-962C-1085-20B8-DB1377787123}"/>
          </ac:spMkLst>
        </pc:spChg>
        <pc:spChg chg="mod">
          <ac:chgData name="amarnath.vija@gmail.com" userId="4a9ffea8716cdbcd" providerId="LiveId" clId="{B7EFDE21-5A76-42C3-AA27-44D9F65D1415}" dt="2025-12-26T10:17:51.750" v="1268"/>
          <ac:spMkLst>
            <pc:docMk/>
            <pc:sldMk cId="0" sldId="284"/>
            <ac:spMk id="7" creationId="{8510693D-8DA3-F3E3-71FF-7964E94EFDD2}"/>
          </ac:spMkLst>
        </pc:spChg>
        <pc:spChg chg="mod">
          <ac:chgData name="amarnath.vija@gmail.com" userId="4a9ffea8716cdbcd" providerId="LiveId" clId="{B7EFDE21-5A76-42C3-AA27-44D9F65D1415}" dt="2025-12-26T10:17:51.750" v="1268"/>
          <ac:spMkLst>
            <pc:docMk/>
            <pc:sldMk cId="0" sldId="284"/>
            <ac:spMk id="8" creationId="{A671B884-5DBD-0AD3-46AD-B389761A0DDD}"/>
          </ac:spMkLst>
        </pc:spChg>
        <pc:spChg chg="mod">
          <ac:chgData name="amarnath.vija@gmail.com" userId="4a9ffea8716cdbcd" providerId="LiveId" clId="{B7EFDE21-5A76-42C3-AA27-44D9F65D1415}" dt="2025-12-26T10:17:51.750" v="1268"/>
          <ac:spMkLst>
            <pc:docMk/>
            <pc:sldMk cId="0" sldId="284"/>
            <ac:spMk id="9" creationId="{E4128CD9-56A1-B020-9C7C-837629954642}"/>
          </ac:spMkLst>
        </pc:spChg>
        <pc:spChg chg="mod">
          <ac:chgData name="amarnath.vija@gmail.com" userId="4a9ffea8716cdbcd" providerId="LiveId" clId="{B7EFDE21-5A76-42C3-AA27-44D9F65D1415}" dt="2025-12-26T10:24:18.083" v="1366" actId="1076"/>
          <ac:spMkLst>
            <pc:docMk/>
            <pc:sldMk cId="0" sldId="284"/>
            <ac:spMk id="2495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16:47.718" v="1247" actId="478"/>
          <ac:spMkLst>
            <pc:docMk/>
            <pc:sldMk cId="0" sldId="284"/>
            <ac:spMk id="2496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16:47.718" v="1247" actId="478"/>
          <ac:spMkLst>
            <pc:docMk/>
            <pc:sldMk cId="0" sldId="284"/>
            <ac:spMk id="2497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16:47.718" v="1247" actId="478"/>
          <ac:spMkLst>
            <pc:docMk/>
            <pc:sldMk cId="0" sldId="284"/>
            <ac:spMk id="2498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16:47.718" v="1247" actId="478"/>
          <ac:spMkLst>
            <pc:docMk/>
            <pc:sldMk cId="0" sldId="284"/>
            <ac:spMk id="2499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16:47.718" v="1247" actId="478"/>
          <ac:spMkLst>
            <pc:docMk/>
            <pc:sldMk cId="0" sldId="284"/>
            <ac:spMk id="2500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16:47.718" v="1247" actId="478"/>
          <ac:spMkLst>
            <pc:docMk/>
            <pc:sldMk cId="0" sldId="284"/>
            <ac:spMk id="2501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16:47.718" v="1247" actId="478"/>
          <ac:spMkLst>
            <pc:docMk/>
            <pc:sldMk cId="0" sldId="284"/>
            <ac:spMk id="2502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16:47.718" v="1247" actId="478"/>
          <ac:spMkLst>
            <pc:docMk/>
            <pc:sldMk cId="0" sldId="284"/>
            <ac:spMk id="2503" creationId="{00000000-0000-0000-0000-000000000000}"/>
          </ac:spMkLst>
        </pc:spChg>
        <pc:spChg chg="del">
          <ac:chgData name="amarnath.vija@gmail.com" userId="4a9ffea8716cdbcd" providerId="LiveId" clId="{B7EFDE21-5A76-42C3-AA27-44D9F65D1415}" dt="2025-12-26T10:16:47.718" v="1247" actId="478"/>
          <ac:spMkLst>
            <pc:docMk/>
            <pc:sldMk cId="0" sldId="284"/>
            <ac:spMk id="2504" creationId="{00000000-0000-0000-0000-000000000000}"/>
          </ac:spMkLst>
        </pc:spChg>
        <pc:grpChg chg="add mod">
          <ac:chgData name="amarnath.vija@gmail.com" userId="4a9ffea8716cdbcd" providerId="LiveId" clId="{B7EFDE21-5A76-42C3-AA27-44D9F65D1415}" dt="2025-12-26T10:18:24.637" v="1293" actId="1076"/>
          <ac:grpSpMkLst>
            <pc:docMk/>
            <pc:sldMk cId="0" sldId="284"/>
            <ac:grpSpMk id="4" creationId="{36B9D834-99A4-4B0F-8995-6B8C80341B11}"/>
          </ac:grpSpMkLst>
        </pc:grpChg>
        <pc:picChg chg="add mod">
          <ac:chgData name="amarnath.vija@gmail.com" userId="4a9ffea8716cdbcd" providerId="LiveId" clId="{B7EFDE21-5A76-42C3-AA27-44D9F65D1415}" dt="2025-12-26T10:18:23.743" v="1292" actId="1076"/>
          <ac:picMkLst>
            <pc:docMk/>
            <pc:sldMk cId="0" sldId="284"/>
            <ac:picMk id="2" creationId="{67BADF69-6BCB-B00C-3C80-073C78DEC2E2}"/>
          </ac:picMkLst>
        </pc:picChg>
        <pc:picChg chg="add mod">
          <ac:chgData name="amarnath.vija@gmail.com" userId="4a9ffea8716cdbcd" providerId="LiveId" clId="{B7EFDE21-5A76-42C3-AA27-44D9F65D1415}" dt="2025-12-26T10:18:29.315" v="1298" actId="1076"/>
          <ac:picMkLst>
            <pc:docMk/>
            <pc:sldMk cId="0" sldId="284"/>
            <ac:picMk id="3" creationId="{F5A255C9-28B0-94DA-3D56-E800A8D99C9D}"/>
          </ac:picMkLst>
        </pc:picChg>
        <pc:picChg chg="add mod">
          <ac:chgData name="amarnath.vija@gmail.com" userId="4a9ffea8716cdbcd" providerId="LiveId" clId="{B7EFDE21-5A76-42C3-AA27-44D9F65D1415}" dt="2025-12-26T10:18:06.484" v="1275" actId="14100"/>
          <ac:picMkLst>
            <pc:docMk/>
            <pc:sldMk cId="0" sldId="284"/>
            <ac:picMk id="10" creationId="{41D0088D-388B-11BE-E6DC-01CFD4ED63FE}"/>
          </ac:picMkLst>
        </pc:picChg>
        <pc:picChg chg="del">
          <ac:chgData name="amarnath.vija@gmail.com" userId="4a9ffea8716cdbcd" providerId="LiveId" clId="{B7EFDE21-5A76-42C3-AA27-44D9F65D1415}" dt="2025-12-26T10:16:47.718" v="1247" actId="478"/>
          <ac:picMkLst>
            <pc:docMk/>
            <pc:sldMk cId="0" sldId="284"/>
            <ac:picMk id="2505" creationId="{00000000-0000-0000-0000-000000000000}"/>
          </ac:picMkLst>
        </pc:picChg>
      </pc:sldChg>
      <pc:sldChg chg="del">
        <pc:chgData name="amarnath.vija@gmail.com" userId="4a9ffea8716cdbcd" providerId="LiveId" clId="{B7EFDE21-5A76-42C3-AA27-44D9F65D1415}" dt="2025-12-26T10:20:13.825" v="1306" actId="47"/>
        <pc:sldMkLst>
          <pc:docMk/>
          <pc:sldMk cId="0" sldId="285"/>
        </pc:sldMkLst>
      </pc:sldChg>
      <pc:sldChg chg="del">
        <pc:chgData name="amarnath.vija@gmail.com" userId="4a9ffea8716cdbcd" providerId="LiveId" clId="{B7EFDE21-5A76-42C3-AA27-44D9F65D1415}" dt="2025-12-26T10:20:08.287" v="1305" actId="47"/>
        <pc:sldMkLst>
          <pc:docMk/>
          <pc:sldMk cId="0" sldId="286"/>
        </pc:sldMkLst>
      </pc:sldChg>
      <pc:sldChg chg="del">
        <pc:chgData name="amarnath.vija@gmail.com" userId="4a9ffea8716cdbcd" providerId="LiveId" clId="{B7EFDE21-5A76-42C3-AA27-44D9F65D1415}" dt="2025-12-26T10:35:46.846" v="1804" actId="47"/>
        <pc:sldMkLst>
          <pc:docMk/>
          <pc:sldMk cId="0" sldId="287"/>
        </pc:sldMkLst>
      </pc:sldChg>
      <pc:sldChg chg="del">
        <pc:chgData name="amarnath.vija@gmail.com" userId="4a9ffea8716cdbcd" providerId="LiveId" clId="{B7EFDE21-5A76-42C3-AA27-44D9F65D1415}" dt="2025-12-26T10:19:49.827" v="1302" actId="47"/>
        <pc:sldMkLst>
          <pc:docMk/>
          <pc:sldMk cId="0" sldId="288"/>
        </pc:sldMkLst>
      </pc:sldChg>
      <pc:sldChg chg="del">
        <pc:chgData name="amarnath.vija@gmail.com" userId="4a9ffea8716cdbcd" providerId="LiveId" clId="{B7EFDE21-5A76-42C3-AA27-44D9F65D1415}" dt="2025-12-26T10:19:45.684" v="1300" actId="47"/>
        <pc:sldMkLst>
          <pc:docMk/>
          <pc:sldMk cId="0" sldId="289"/>
        </pc:sldMkLst>
      </pc:sldChg>
      <pc:sldChg chg="del">
        <pc:chgData name="amarnath.vija@gmail.com" userId="4a9ffea8716cdbcd" providerId="LiveId" clId="{B7EFDE21-5A76-42C3-AA27-44D9F65D1415}" dt="2025-12-26T10:19:43.050" v="1299" actId="47"/>
        <pc:sldMkLst>
          <pc:docMk/>
          <pc:sldMk cId="0" sldId="290"/>
        </pc:sldMkLst>
      </pc:sldChg>
      <pc:sldChg chg="del">
        <pc:chgData name="amarnath.vija@gmail.com" userId="4a9ffea8716cdbcd" providerId="LiveId" clId="{B7EFDE21-5A76-42C3-AA27-44D9F65D1415}" dt="2025-12-26T10:19:48.168" v="1301" actId="47"/>
        <pc:sldMkLst>
          <pc:docMk/>
          <pc:sldMk cId="0" sldId="291"/>
        </pc:sldMkLst>
      </pc:sldChg>
      <pc:sldChg chg="del">
        <pc:chgData name="amarnath.vija@gmail.com" userId="4a9ffea8716cdbcd" providerId="LiveId" clId="{B7EFDE21-5A76-42C3-AA27-44D9F65D1415}" dt="2025-12-26T10:19:55.628" v="1303" actId="47"/>
        <pc:sldMkLst>
          <pc:docMk/>
          <pc:sldMk cId="0" sldId="292"/>
        </pc:sldMkLst>
      </pc:sldChg>
      <pc:sldChg chg="del">
        <pc:chgData name="amarnath.vija@gmail.com" userId="4a9ffea8716cdbcd" providerId="LiveId" clId="{B7EFDE21-5A76-42C3-AA27-44D9F65D1415}" dt="2025-12-26T10:20:04.156" v="1304" actId="47"/>
        <pc:sldMkLst>
          <pc:docMk/>
          <pc:sldMk cId="0" sldId="293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294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295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296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297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298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299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0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1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2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3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4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5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6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7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8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09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10"/>
        </pc:sldMkLst>
      </pc:sldChg>
      <pc:sldChg chg="del">
        <pc:chgData name="amarnath.vija@gmail.com" userId="4a9ffea8716cdbcd" providerId="LiveId" clId="{B7EFDE21-5A76-42C3-AA27-44D9F65D1415}" dt="2025-12-26T09:27:44.658" v="461" actId="47"/>
        <pc:sldMkLst>
          <pc:docMk/>
          <pc:sldMk cId="0" sldId="311"/>
        </pc:sldMkLst>
      </pc:sldChg>
      <pc:sldChg chg="add ord">
        <pc:chgData name="amarnath.vija@gmail.com" userId="4a9ffea8716cdbcd" providerId="LiveId" clId="{B7EFDE21-5A76-42C3-AA27-44D9F65D1415}" dt="2025-12-24T09:10:29.754" v="10"/>
        <pc:sldMkLst>
          <pc:docMk/>
          <pc:sldMk cId="0" sldId="312"/>
        </pc:sldMkLst>
      </pc:sldChg>
      <pc:sldChg chg="add ord">
        <pc:chgData name="amarnath.vija@gmail.com" userId="4a9ffea8716cdbcd" providerId="LiveId" clId="{B7EFDE21-5A76-42C3-AA27-44D9F65D1415}" dt="2025-12-26T09:54:30.723" v="698"/>
        <pc:sldMkLst>
          <pc:docMk/>
          <pc:sldMk cId="0" sldId="315"/>
        </pc:sldMkLst>
      </pc:sldChg>
      <pc:sldChg chg="new del">
        <pc:chgData name="amarnath.vija@gmail.com" userId="4a9ffea8716cdbcd" providerId="LiveId" clId="{B7EFDE21-5A76-42C3-AA27-44D9F65D1415}" dt="2025-12-26T09:55:42.756" v="710" actId="47"/>
        <pc:sldMkLst>
          <pc:docMk/>
          <pc:sldMk cId="2554481550" sldId="316"/>
        </pc:sldMkLst>
      </pc:sldChg>
      <pc:sldChg chg="addSp delSp modSp add mod">
        <pc:chgData name="amarnath.vija@gmail.com" userId="4a9ffea8716cdbcd" providerId="LiveId" clId="{B7EFDE21-5A76-42C3-AA27-44D9F65D1415}" dt="2025-12-26T10:23:15.980" v="1353" actId="1076"/>
        <pc:sldMkLst>
          <pc:docMk/>
          <pc:sldMk cId="3970739122" sldId="316"/>
        </pc:sldMkLst>
        <pc:spChg chg="del mod">
          <ac:chgData name="amarnath.vija@gmail.com" userId="4a9ffea8716cdbcd" providerId="LiveId" clId="{B7EFDE21-5A76-42C3-AA27-44D9F65D1415}" dt="2025-12-26T10:22:13.842" v="1321" actId="478"/>
          <ac:spMkLst>
            <pc:docMk/>
            <pc:sldMk cId="3970739122" sldId="316"/>
            <ac:spMk id="14" creationId="{7905CCE7-888D-DA23-E488-88CF248521A8}"/>
          </ac:spMkLst>
        </pc:spChg>
        <pc:spChg chg="mod">
          <ac:chgData name="amarnath.vija@gmail.com" userId="4a9ffea8716cdbcd" providerId="LiveId" clId="{B7EFDE21-5A76-42C3-AA27-44D9F65D1415}" dt="2025-12-26T10:22:10.737" v="1319" actId="1076"/>
          <ac:spMkLst>
            <pc:docMk/>
            <pc:sldMk cId="3970739122" sldId="316"/>
            <ac:spMk id="15" creationId="{6E35200B-AA0F-A99E-7594-752333608072}"/>
          </ac:spMkLst>
        </pc:spChg>
        <pc:picChg chg="add mod">
          <ac:chgData name="amarnath.vija@gmail.com" userId="4a9ffea8716cdbcd" providerId="LiveId" clId="{B7EFDE21-5A76-42C3-AA27-44D9F65D1415}" dt="2025-12-26T10:23:12.782" v="1350" actId="1076"/>
          <ac:picMkLst>
            <pc:docMk/>
            <pc:sldMk cId="3970739122" sldId="316"/>
            <ac:picMk id="2" creationId="{1328BD20-3B62-0C18-06EE-EEFB4CA4C1EE}"/>
          </ac:picMkLst>
        </pc:picChg>
        <pc:picChg chg="add mod">
          <ac:chgData name="amarnath.vija@gmail.com" userId="4a9ffea8716cdbcd" providerId="LiveId" clId="{B7EFDE21-5A76-42C3-AA27-44D9F65D1415}" dt="2025-12-26T10:23:12.036" v="1349" actId="1076"/>
          <ac:picMkLst>
            <pc:docMk/>
            <pc:sldMk cId="3970739122" sldId="316"/>
            <ac:picMk id="3" creationId="{191EA792-14E7-A19F-26DD-1E622B99BC0B}"/>
          </ac:picMkLst>
        </pc:picChg>
        <pc:picChg chg="add mod">
          <ac:chgData name="amarnath.vija@gmail.com" userId="4a9ffea8716cdbcd" providerId="LiveId" clId="{B7EFDE21-5A76-42C3-AA27-44D9F65D1415}" dt="2025-12-26T10:23:15.980" v="1353" actId="1076"/>
          <ac:picMkLst>
            <pc:docMk/>
            <pc:sldMk cId="3970739122" sldId="316"/>
            <ac:picMk id="4" creationId="{C106300F-8173-7E82-E7E7-C72E925CCA3F}"/>
          </ac:picMkLst>
        </pc:picChg>
        <pc:picChg chg="add del mod">
          <ac:chgData name="amarnath.vija@gmail.com" userId="4a9ffea8716cdbcd" providerId="LiveId" clId="{B7EFDE21-5A76-42C3-AA27-44D9F65D1415}" dt="2025-12-26T10:22:45.912" v="1336" actId="478"/>
          <ac:picMkLst>
            <pc:docMk/>
            <pc:sldMk cId="3970739122" sldId="316"/>
            <ac:picMk id="5" creationId="{EE84DB7A-9164-F94F-FDA3-29F3C172F697}"/>
          </ac:picMkLst>
        </pc:picChg>
        <pc:picChg chg="mod">
          <ac:chgData name="amarnath.vija@gmail.com" userId="4a9ffea8716cdbcd" providerId="LiveId" clId="{B7EFDE21-5A76-42C3-AA27-44D9F65D1415}" dt="2025-12-26T10:22:44.661" v="1335" actId="1076"/>
          <ac:picMkLst>
            <pc:docMk/>
            <pc:sldMk cId="3970739122" sldId="316"/>
            <ac:picMk id="16" creationId="{8AE1B75B-A2C5-C358-4E93-CAB16E91DCD4}"/>
          </ac:picMkLst>
        </pc:picChg>
      </pc:sldChg>
      <pc:sldChg chg="delSp new del mod">
        <pc:chgData name="amarnath.vija@gmail.com" userId="4a9ffea8716cdbcd" providerId="LiveId" clId="{B7EFDE21-5A76-42C3-AA27-44D9F65D1415}" dt="2025-12-26T10:23:57.060" v="1363" actId="47"/>
        <pc:sldMkLst>
          <pc:docMk/>
          <pc:sldMk cId="3123611901" sldId="317"/>
        </pc:sldMkLst>
        <pc:spChg chg="del">
          <ac:chgData name="amarnath.vija@gmail.com" userId="4a9ffea8716cdbcd" providerId="LiveId" clId="{B7EFDE21-5A76-42C3-AA27-44D9F65D1415}" dt="2025-12-26T10:23:39.751" v="1355" actId="478"/>
          <ac:spMkLst>
            <pc:docMk/>
            <pc:sldMk cId="3123611901" sldId="317"/>
            <ac:spMk id="2" creationId="{3F891AD9-4D6C-3EEE-4E21-926A7AA64B24}"/>
          </ac:spMkLst>
        </pc:spChg>
        <pc:spChg chg="del">
          <ac:chgData name="amarnath.vija@gmail.com" userId="4a9ffea8716cdbcd" providerId="LiveId" clId="{B7EFDE21-5A76-42C3-AA27-44D9F65D1415}" dt="2025-12-26T10:23:40.677" v="1356" actId="478"/>
          <ac:spMkLst>
            <pc:docMk/>
            <pc:sldMk cId="3123611901" sldId="317"/>
            <ac:spMk id="3" creationId="{3715F602-FA28-72B7-418E-A5DFE600E318}"/>
          </ac:spMkLst>
        </pc:spChg>
        <pc:spChg chg="del">
          <ac:chgData name="amarnath.vija@gmail.com" userId="4a9ffea8716cdbcd" providerId="LiveId" clId="{B7EFDE21-5A76-42C3-AA27-44D9F65D1415}" dt="2025-12-26T10:23:41.624" v="1357" actId="478"/>
          <ac:spMkLst>
            <pc:docMk/>
            <pc:sldMk cId="3123611901" sldId="317"/>
            <ac:spMk id="4" creationId="{426BF810-B38D-F09F-6C75-820A0C431C4C}"/>
          </ac:spMkLst>
        </pc:spChg>
        <pc:spChg chg="del">
          <ac:chgData name="amarnath.vija@gmail.com" userId="4a9ffea8716cdbcd" providerId="LiveId" clId="{B7EFDE21-5A76-42C3-AA27-44D9F65D1415}" dt="2025-12-26T10:23:42.569" v="1358" actId="478"/>
          <ac:spMkLst>
            <pc:docMk/>
            <pc:sldMk cId="3123611901" sldId="317"/>
            <ac:spMk id="5" creationId="{C502D4A6-3BAE-B624-575F-100A01E25DC1}"/>
          </ac:spMkLst>
        </pc:spChg>
        <pc:spChg chg="del">
          <ac:chgData name="amarnath.vija@gmail.com" userId="4a9ffea8716cdbcd" providerId="LiveId" clId="{B7EFDE21-5A76-42C3-AA27-44D9F65D1415}" dt="2025-12-26T10:23:43.606" v="1359" actId="478"/>
          <ac:spMkLst>
            <pc:docMk/>
            <pc:sldMk cId="3123611901" sldId="317"/>
            <ac:spMk id="6" creationId="{4E41621E-1958-3730-BB2A-A4D08F35EF75}"/>
          </ac:spMkLst>
        </pc:spChg>
        <pc:spChg chg="del">
          <ac:chgData name="amarnath.vija@gmail.com" userId="4a9ffea8716cdbcd" providerId="LiveId" clId="{B7EFDE21-5A76-42C3-AA27-44D9F65D1415}" dt="2025-12-26T10:23:44.756" v="1360" actId="478"/>
          <ac:spMkLst>
            <pc:docMk/>
            <pc:sldMk cId="3123611901" sldId="317"/>
            <ac:spMk id="7" creationId="{3E1BEECC-3B24-2670-9AA1-D74084995900}"/>
          </ac:spMkLst>
        </pc:spChg>
      </pc:sldChg>
      <pc:sldChg chg="addSp delSp modSp new mod">
        <pc:chgData name="amarnath.vija@gmail.com" userId="4a9ffea8716cdbcd" providerId="LiveId" clId="{B7EFDE21-5A76-42C3-AA27-44D9F65D1415}" dt="2025-12-26T10:26:50.734" v="1420" actId="1076"/>
        <pc:sldMkLst>
          <pc:docMk/>
          <pc:sldMk cId="3613016791" sldId="318"/>
        </pc:sldMkLst>
        <pc:spChg chg="del">
          <ac:chgData name="amarnath.vija@gmail.com" userId="4a9ffea8716cdbcd" providerId="LiveId" clId="{B7EFDE21-5A76-42C3-AA27-44D9F65D1415}" dt="2025-12-26T10:24:31.534" v="1367" actId="478"/>
          <ac:spMkLst>
            <pc:docMk/>
            <pc:sldMk cId="3613016791" sldId="318"/>
            <ac:spMk id="2" creationId="{E9EB493F-2FD5-25C7-F0D5-54119A33F008}"/>
          </ac:spMkLst>
        </pc:spChg>
        <pc:spChg chg="del">
          <ac:chgData name="amarnath.vija@gmail.com" userId="4a9ffea8716cdbcd" providerId="LiveId" clId="{B7EFDE21-5A76-42C3-AA27-44D9F65D1415}" dt="2025-12-26T10:24:32.666" v="1368" actId="478"/>
          <ac:spMkLst>
            <pc:docMk/>
            <pc:sldMk cId="3613016791" sldId="318"/>
            <ac:spMk id="3" creationId="{9857F53E-E849-19DC-5235-CAD8B80B503B}"/>
          </ac:spMkLst>
        </pc:spChg>
        <pc:spChg chg="del">
          <ac:chgData name="amarnath.vija@gmail.com" userId="4a9ffea8716cdbcd" providerId="LiveId" clId="{B7EFDE21-5A76-42C3-AA27-44D9F65D1415}" dt="2025-12-26T10:24:35.299" v="1369" actId="478"/>
          <ac:spMkLst>
            <pc:docMk/>
            <pc:sldMk cId="3613016791" sldId="318"/>
            <ac:spMk id="4" creationId="{385C33E2-09DC-38A9-ACD0-0538DAEF27DF}"/>
          </ac:spMkLst>
        </pc:spChg>
        <pc:spChg chg="del">
          <ac:chgData name="amarnath.vija@gmail.com" userId="4a9ffea8716cdbcd" providerId="LiveId" clId="{B7EFDE21-5A76-42C3-AA27-44D9F65D1415}" dt="2025-12-26T10:24:36.576" v="1370" actId="478"/>
          <ac:spMkLst>
            <pc:docMk/>
            <pc:sldMk cId="3613016791" sldId="318"/>
            <ac:spMk id="5" creationId="{77068467-8A9B-0B42-E3BC-9375B58614DB}"/>
          </ac:spMkLst>
        </pc:spChg>
        <pc:spChg chg="del">
          <ac:chgData name="amarnath.vija@gmail.com" userId="4a9ffea8716cdbcd" providerId="LiveId" clId="{B7EFDE21-5A76-42C3-AA27-44D9F65D1415}" dt="2025-12-26T10:24:37.747" v="1371" actId="478"/>
          <ac:spMkLst>
            <pc:docMk/>
            <pc:sldMk cId="3613016791" sldId="318"/>
            <ac:spMk id="6" creationId="{CCFB192C-CAE0-7729-1831-C71C1640383E}"/>
          </ac:spMkLst>
        </pc:spChg>
        <pc:spChg chg="del">
          <ac:chgData name="amarnath.vija@gmail.com" userId="4a9ffea8716cdbcd" providerId="LiveId" clId="{B7EFDE21-5A76-42C3-AA27-44D9F65D1415}" dt="2025-12-26T10:24:38.995" v="1372" actId="478"/>
          <ac:spMkLst>
            <pc:docMk/>
            <pc:sldMk cId="3613016791" sldId="318"/>
            <ac:spMk id="7" creationId="{161DB6DC-DBBF-7AA3-AD81-CD1E9F9342A2}"/>
          </ac:spMkLst>
        </pc:spChg>
        <pc:spChg chg="add mod">
          <ac:chgData name="amarnath.vija@gmail.com" userId="4a9ffea8716cdbcd" providerId="LiveId" clId="{B7EFDE21-5A76-42C3-AA27-44D9F65D1415}" dt="2025-12-26T10:25:37.567" v="1390" actId="1076"/>
          <ac:spMkLst>
            <pc:docMk/>
            <pc:sldMk cId="3613016791" sldId="318"/>
            <ac:spMk id="8" creationId="{5008B79A-759B-EC32-2922-ACD79F229D37}"/>
          </ac:spMkLst>
        </pc:spChg>
        <pc:picChg chg="add mod">
          <ac:chgData name="amarnath.vija@gmail.com" userId="4a9ffea8716cdbcd" providerId="LiveId" clId="{B7EFDE21-5A76-42C3-AA27-44D9F65D1415}" dt="2025-12-26T10:26:47.227" v="1418" actId="1076"/>
          <ac:picMkLst>
            <pc:docMk/>
            <pc:sldMk cId="3613016791" sldId="318"/>
            <ac:picMk id="9" creationId="{F09B649E-CF21-5664-EE66-BE0245EF08AE}"/>
          </ac:picMkLst>
        </pc:picChg>
        <pc:picChg chg="add mod">
          <ac:chgData name="amarnath.vija@gmail.com" userId="4a9ffea8716cdbcd" providerId="LiveId" clId="{B7EFDE21-5A76-42C3-AA27-44D9F65D1415}" dt="2025-12-26T10:26:50.734" v="1420" actId="1076"/>
          <ac:picMkLst>
            <pc:docMk/>
            <pc:sldMk cId="3613016791" sldId="318"/>
            <ac:picMk id="10" creationId="{C38A54D8-CF64-25C1-80F5-C6FBFBB41949}"/>
          </ac:picMkLst>
        </pc:picChg>
        <pc:picChg chg="add mod">
          <ac:chgData name="amarnath.vija@gmail.com" userId="4a9ffea8716cdbcd" providerId="LiveId" clId="{B7EFDE21-5A76-42C3-AA27-44D9F65D1415}" dt="2025-12-26T10:26:48.768" v="1419" actId="1076"/>
          <ac:picMkLst>
            <pc:docMk/>
            <pc:sldMk cId="3613016791" sldId="318"/>
            <ac:picMk id="11" creationId="{33063B51-A6B1-AFB1-D313-F47CABFBF815}"/>
          </ac:picMkLst>
        </pc:picChg>
        <pc:picChg chg="add mod">
          <ac:chgData name="amarnath.vija@gmail.com" userId="4a9ffea8716cdbcd" providerId="LiveId" clId="{B7EFDE21-5A76-42C3-AA27-44D9F65D1415}" dt="2025-12-26T10:26:08.446" v="1393" actId="1076"/>
          <ac:picMkLst>
            <pc:docMk/>
            <pc:sldMk cId="3613016791" sldId="318"/>
            <ac:picMk id="12" creationId="{5D97268C-B62D-214D-4644-5880672D8DFD}"/>
          </ac:picMkLst>
        </pc:picChg>
      </pc:sldChg>
      <pc:sldChg chg="addSp delSp modSp new mod">
        <pc:chgData name="amarnath.vija@gmail.com" userId="4a9ffea8716cdbcd" providerId="LiveId" clId="{B7EFDE21-5A76-42C3-AA27-44D9F65D1415}" dt="2025-12-26T10:36:07.486" v="1816" actId="1076"/>
        <pc:sldMkLst>
          <pc:docMk/>
          <pc:sldMk cId="558180689" sldId="319"/>
        </pc:sldMkLst>
        <pc:spChg chg="del">
          <ac:chgData name="amarnath.vija@gmail.com" userId="4a9ffea8716cdbcd" providerId="LiveId" clId="{B7EFDE21-5A76-42C3-AA27-44D9F65D1415}" dt="2025-12-26T10:28:02.591" v="1421" actId="478"/>
          <ac:spMkLst>
            <pc:docMk/>
            <pc:sldMk cId="558180689" sldId="319"/>
            <ac:spMk id="2" creationId="{5A756685-7381-62B3-AD8F-045042B1A8A4}"/>
          </ac:spMkLst>
        </pc:spChg>
        <pc:spChg chg="del">
          <ac:chgData name="amarnath.vija@gmail.com" userId="4a9ffea8716cdbcd" providerId="LiveId" clId="{B7EFDE21-5A76-42C3-AA27-44D9F65D1415}" dt="2025-12-26T10:28:03.569" v="1422" actId="478"/>
          <ac:spMkLst>
            <pc:docMk/>
            <pc:sldMk cId="558180689" sldId="319"/>
            <ac:spMk id="3" creationId="{317A57B4-708B-1D12-03C2-3A0686086717}"/>
          </ac:spMkLst>
        </pc:spChg>
        <pc:spChg chg="del">
          <ac:chgData name="amarnath.vija@gmail.com" userId="4a9ffea8716cdbcd" providerId="LiveId" clId="{B7EFDE21-5A76-42C3-AA27-44D9F65D1415}" dt="2025-12-26T10:28:04.724" v="1423" actId="478"/>
          <ac:spMkLst>
            <pc:docMk/>
            <pc:sldMk cId="558180689" sldId="319"/>
            <ac:spMk id="4" creationId="{C34B8372-9988-47E5-6593-60CD0E409BA1}"/>
          </ac:spMkLst>
        </pc:spChg>
        <pc:spChg chg="del">
          <ac:chgData name="amarnath.vija@gmail.com" userId="4a9ffea8716cdbcd" providerId="LiveId" clId="{B7EFDE21-5A76-42C3-AA27-44D9F65D1415}" dt="2025-12-26T10:28:06.022" v="1424" actId="478"/>
          <ac:spMkLst>
            <pc:docMk/>
            <pc:sldMk cId="558180689" sldId="319"/>
            <ac:spMk id="5" creationId="{B8292333-FA30-61B3-0EF1-6C7A9A0ED6E9}"/>
          </ac:spMkLst>
        </pc:spChg>
        <pc:spChg chg="del">
          <ac:chgData name="amarnath.vija@gmail.com" userId="4a9ffea8716cdbcd" providerId="LiveId" clId="{B7EFDE21-5A76-42C3-AA27-44D9F65D1415}" dt="2025-12-26T10:28:07.164" v="1425" actId="478"/>
          <ac:spMkLst>
            <pc:docMk/>
            <pc:sldMk cId="558180689" sldId="319"/>
            <ac:spMk id="6" creationId="{7B8E4894-507C-E03A-DF3D-49CCC8F96F66}"/>
          </ac:spMkLst>
        </pc:spChg>
        <pc:spChg chg="del">
          <ac:chgData name="amarnath.vija@gmail.com" userId="4a9ffea8716cdbcd" providerId="LiveId" clId="{B7EFDE21-5A76-42C3-AA27-44D9F65D1415}" dt="2025-12-26T10:28:09.441" v="1426" actId="478"/>
          <ac:spMkLst>
            <pc:docMk/>
            <pc:sldMk cId="558180689" sldId="319"/>
            <ac:spMk id="7" creationId="{5F004CE2-970C-B068-2D90-79AFE239BC9B}"/>
          </ac:spMkLst>
        </pc:spChg>
        <pc:spChg chg="add mod">
          <ac:chgData name="amarnath.vija@gmail.com" userId="4a9ffea8716cdbcd" providerId="LiveId" clId="{B7EFDE21-5A76-42C3-AA27-44D9F65D1415}" dt="2025-12-26T10:34:49.110" v="1785"/>
          <ac:spMkLst>
            <pc:docMk/>
            <pc:sldMk cId="558180689" sldId="319"/>
            <ac:spMk id="8" creationId="{3A484DB6-BD3E-5AAF-AE85-99C10BA1156A}"/>
          </ac:spMkLst>
        </pc:spChg>
        <pc:picChg chg="add mod">
          <ac:chgData name="amarnath.vija@gmail.com" userId="4a9ffea8716cdbcd" providerId="LiveId" clId="{B7EFDE21-5A76-42C3-AA27-44D9F65D1415}" dt="2025-12-26T10:34:52.973" v="1787" actId="1076"/>
          <ac:picMkLst>
            <pc:docMk/>
            <pc:sldMk cId="558180689" sldId="319"/>
            <ac:picMk id="9" creationId="{E29E5CE2-1469-6704-978A-1EC30545E368}"/>
          </ac:picMkLst>
        </pc:picChg>
        <pc:picChg chg="add mod">
          <ac:chgData name="amarnath.vija@gmail.com" userId="4a9ffea8716cdbcd" providerId="LiveId" clId="{B7EFDE21-5A76-42C3-AA27-44D9F65D1415}" dt="2025-12-26T10:36:06.751" v="1815" actId="1076"/>
          <ac:picMkLst>
            <pc:docMk/>
            <pc:sldMk cId="558180689" sldId="319"/>
            <ac:picMk id="10" creationId="{81F8AA66-85A8-731B-8FC1-16992EE1C686}"/>
          </ac:picMkLst>
        </pc:picChg>
        <pc:picChg chg="add mod">
          <ac:chgData name="amarnath.vija@gmail.com" userId="4a9ffea8716cdbcd" providerId="LiveId" clId="{B7EFDE21-5A76-42C3-AA27-44D9F65D1415}" dt="2025-12-26T10:36:04.340" v="1813" actId="1076"/>
          <ac:picMkLst>
            <pc:docMk/>
            <pc:sldMk cId="558180689" sldId="319"/>
            <ac:picMk id="11" creationId="{291BCF4A-DCA0-D86D-BBA4-459AB2E0B750}"/>
          </ac:picMkLst>
        </pc:picChg>
        <pc:picChg chg="add mod">
          <ac:chgData name="amarnath.vija@gmail.com" userId="4a9ffea8716cdbcd" providerId="LiveId" clId="{B7EFDE21-5A76-42C3-AA27-44D9F65D1415}" dt="2025-12-26T10:36:07.486" v="1816" actId="1076"/>
          <ac:picMkLst>
            <pc:docMk/>
            <pc:sldMk cId="558180689" sldId="319"/>
            <ac:picMk id="12" creationId="{FE588391-7CF1-1C39-BEC5-EBF30D29B6E6}"/>
          </ac:picMkLst>
        </pc:picChg>
        <pc:picChg chg="add mod">
          <ac:chgData name="amarnath.vija@gmail.com" userId="4a9ffea8716cdbcd" providerId="LiveId" clId="{B7EFDE21-5A76-42C3-AA27-44D9F65D1415}" dt="2025-12-26T10:35:39.673" v="1803" actId="1076"/>
          <ac:picMkLst>
            <pc:docMk/>
            <pc:sldMk cId="558180689" sldId="319"/>
            <ac:picMk id="13" creationId="{83B42172-C03E-7DDD-DA89-BA0C2FA2FBD7}"/>
          </ac:picMkLst>
        </pc:picChg>
      </pc:sldChg>
      <pc:sldChg chg="addSp delSp modSp add mod">
        <pc:chgData name="amarnath.vija@gmail.com" userId="4a9ffea8716cdbcd" providerId="LiveId" clId="{B7EFDE21-5A76-42C3-AA27-44D9F65D1415}" dt="2025-12-26T10:31:08.981" v="1711" actId="1076"/>
        <pc:sldMkLst>
          <pc:docMk/>
          <pc:sldMk cId="994302445" sldId="320"/>
        </pc:sldMkLst>
        <pc:spChg chg="mod">
          <ac:chgData name="amarnath.vija@gmail.com" userId="4a9ffea8716cdbcd" providerId="LiveId" clId="{B7EFDE21-5A76-42C3-AA27-44D9F65D1415}" dt="2025-12-26T10:30:14.549" v="1691"/>
          <ac:spMkLst>
            <pc:docMk/>
            <pc:sldMk cId="994302445" sldId="320"/>
            <ac:spMk id="7" creationId="{26665FF0-3F58-7DEB-EA8C-8B36AEBAB213}"/>
          </ac:spMkLst>
        </pc:spChg>
        <pc:spChg chg="mod">
          <ac:chgData name="amarnath.vija@gmail.com" userId="4a9ffea8716cdbcd" providerId="LiveId" clId="{B7EFDE21-5A76-42C3-AA27-44D9F65D1415}" dt="2025-12-26T10:29:59.306" v="1687" actId="14100"/>
          <ac:spMkLst>
            <pc:docMk/>
            <pc:sldMk cId="994302445" sldId="320"/>
            <ac:spMk id="8" creationId="{64A85BE5-9823-900D-CA36-9695C7EC6B18}"/>
          </ac:spMkLst>
        </pc:spChg>
        <pc:spChg chg="mod">
          <ac:chgData name="amarnath.vija@gmail.com" userId="4a9ffea8716cdbcd" providerId="LiveId" clId="{B7EFDE21-5A76-42C3-AA27-44D9F65D1415}" dt="2025-12-26T10:30:14.549" v="1691"/>
          <ac:spMkLst>
            <pc:docMk/>
            <pc:sldMk cId="994302445" sldId="320"/>
            <ac:spMk id="14" creationId="{1BA737B0-8393-C7F0-5FCD-78CF943F351B}"/>
          </ac:spMkLst>
        </pc:spChg>
        <pc:grpChg chg="add mod">
          <ac:chgData name="amarnath.vija@gmail.com" userId="4a9ffea8716cdbcd" providerId="LiveId" clId="{B7EFDE21-5A76-42C3-AA27-44D9F65D1415}" dt="2025-12-26T10:30:14.549" v="1691"/>
          <ac:grpSpMkLst>
            <pc:docMk/>
            <pc:sldMk cId="994302445" sldId="320"/>
            <ac:grpSpMk id="6" creationId="{EED0A541-ECA1-2D16-939F-6F4961D591CF}"/>
          </ac:grpSpMkLst>
        </pc:grpChg>
        <pc:picChg chg="add del">
          <ac:chgData name="amarnath.vija@gmail.com" userId="4a9ffea8716cdbcd" providerId="LiveId" clId="{B7EFDE21-5A76-42C3-AA27-44D9F65D1415}" dt="2025-12-26T10:28:38.787" v="1435" actId="22"/>
          <ac:picMkLst>
            <pc:docMk/>
            <pc:sldMk cId="994302445" sldId="320"/>
            <ac:picMk id="3" creationId="{74DDCAA0-BAD0-0C05-F6E6-9E961D56DAFB}"/>
          </ac:picMkLst>
        </pc:picChg>
        <pc:picChg chg="add mod">
          <ac:chgData name="amarnath.vija@gmail.com" userId="4a9ffea8716cdbcd" providerId="LiveId" clId="{B7EFDE21-5A76-42C3-AA27-44D9F65D1415}" dt="2025-12-26T10:30:14.549" v="1691"/>
          <ac:picMkLst>
            <pc:docMk/>
            <pc:sldMk cId="994302445" sldId="320"/>
            <ac:picMk id="4" creationId="{3542582B-CABA-E372-6B5A-8918D7B9B478}"/>
          </ac:picMkLst>
        </pc:picChg>
        <pc:picChg chg="add mod">
          <ac:chgData name="amarnath.vija@gmail.com" userId="4a9ffea8716cdbcd" providerId="LiveId" clId="{B7EFDE21-5A76-42C3-AA27-44D9F65D1415}" dt="2025-12-26T10:30:14.549" v="1691"/>
          <ac:picMkLst>
            <pc:docMk/>
            <pc:sldMk cId="994302445" sldId="320"/>
            <ac:picMk id="5" creationId="{ADC3762F-952C-7797-8538-4F14A7E8F69B}"/>
          </ac:picMkLst>
        </pc:picChg>
        <pc:picChg chg="del">
          <ac:chgData name="amarnath.vija@gmail.com" userId="4a9ffea8716cdbcd" providerId="LiveId" clId="{B7EFDE21-5A76-42C3-AA27-44D9F65D1415}" dt="2025-12-26T10:30:03.451" v="1690" actId="478"/>
          <ac:picMkLst>
            <pc:docMk/>
            <pc:sldMk cId="994302445" sldId="320"/>
            <ac:picMk id="9" creationId="{35031A37-53A1-C9C6-944C-B63780EDE03B}"/>
          </ac:picMkLst>
        </pc:picChg>
        <pc:picChg chg="del">
          <ac:chgData name="amarnath.vija@gmail.com" userId="4a9ffea8716cdbcd" providerId="LiveId" clId="{B7EFDE21-5A76-42C3-AA27-44D9F65D1415}" dt="2025-12-26T10:30:02.052" v="1688" actId="478"/>
          <ac:picMkLst>
            <pc:docMk/>
            <pc:sldMk cId="994302445" sldId="320"/>
            <ac:picMk id="10" creationId="{D5C2E570-7A95-EE1D-9167-450F4CBC7585}"/>
          </ac:picMkLst>
        </pc:picChg>
        <pc:picChg chg="del">
          <ac:chgData name="amarnath.vija@gmail.com" userId="4a9ffea8716cdbcd" providerId="LiveId" clId="{B7EFDE21-5A76-42C3-AA27-44D9F65D1415}" dt="2025-12-26T10:30:02.863" v="1689" actId="478"/>
          <ac:picMkLst>
            <pc:docMk/>
            <pc:sldMk cId="994302445" sldId="320"/>
            <ac:picMk id="11" creationId="{A4E05084-4CA6-154F-00C3-86E2BDC339C8}"/>
          </ac:picMkLst>
        </pc:picChg>
        <pc:picChg chg="mod">
          <ac:chgData name="amarnath.vija@gmail.com" userId="4a9ffea8716cdbcd" providerId="LiveId" clId="{B7EFDE21-5A76-42C3-AA27-44D9F65D1415}" dt="2025-12-26T10:30:33.094" v="1694" actId="1076"/>
          <ac:picMkLst>
            <pc:docMk/>
            <pc:sldMk cId="994302445" sldId="320"/>
            <ac:picMk id="12" creationId="{F35D2980-85C5-8A2D-3847-F424CBC53258}"/>
          </ac:picMkLst>
        </pc:picChg>
        <pc:picChg chg="mod">
          <ac:chgData name="amarnath.vija@gmail.com" userId="4a9ffea8716cdbcd" providerId="LiveId" clId="{B7EFDE21-5A76-42C3-AA27-44D9F65D1415}" dt="2025-12-26T10:30:14.549" v="1691"/>
          <ac:picMkLst>
            <pc:docMk/>
            <pc:sldMk cId="994302445" sldId="320"/>
            <ac:picMk id="13" creationId="{12420E3A-1AD8-70E2-9769-08A0CB67F029}"/>
          </ac:picMkLst>
        </pc:picChg>
        <pc:picChg chg="add mod">
          <ac:chgData name="amarnath.vija@gmail.com" userId="4a9ffea8716cdbcd" providerId="LiveId" clId="{B7EFDE21-5A76-42C3-AA27-44D9F65D1415}" dt="2025-12-26T10:30:14.549" v="1691"/>
          <ac:picMkLst>
            <pc:docMk/>
            <pc:sldMk cId="994302445" sldId="320"/>
            <ac:picMk id="15" creationId="{CFF75262-EB2D-4428-AAB7-7E921FA31C60}"/>
          </ac:picMkLst>
        </pc:picChg>
        <pc:picChg chg="add mod">
          <ac:chgData name="amarnath.vija@gmail.com" userId="4a9ffea8716cdbcd" providerId="LiveId" clId="{B7EFDE21-5A76-42C3-AA27-44D9F65D1415}" dt="2025-12-26T10:31:07.813" v="1710" actId="1076"/>
          <ac:picMkLst>
            <pc:docMk/>
            <pc:sldMk cId="994302445" sldId="320"/>
            <ac:picMk id="16" creationId="{E4617E0F-1CBD-7021-AD6A-4847C8A08459}"/>
          </ac:picMkLst>
        </pc:picChg>
        <pc:picChg chg="add mod">
          <ac:chgData name="amarnath.vija@gmail.com" userId="4a9ffea8716cdbcd" providerId="LiveId" clId="{B7EFDE21-5A76-42C3-AA27-44D9F65D1415}" dt="2025-12-26T10:31:08.981" v="1711" actId="1076"/>
          <ac:picMkLst>
            <pc:docMk/>
            <pc:sldMk cId="994302445" sldId="320"/>
            <ac:picMk id="17" creationId="{CAF023E4-95BF-4EDF-17A8-D46A26B1F7C1}"/>
          </ac:picMkLst>
        </pc:picChg>
        <pc:picChg chg="add del mod">
          <ac:chgData name="amarnath.vija@gmail.com" userId="4a9ffea8716cdbcd" providerId="LiveId" clId="{B7EFDE21-5A76-42C3-AA27-44D9F65D1415}" dt="2025-12-26T10:30:56.427" v="1703" actId="478"/>
          <ac:picMkLst>
            <pc:docMk/>
            <pc:sldMk cId="994302445" sldId="320"/>
            <ac:picMk id="18" creationId="{C89D7B51-5163-BA76-63E0-43DC5F7385B6}"/>
          </ac:picMkLst>
        </pc:picChg>
      </pc:sldChg>
      <pc:sldChg chg="new del">
        <pc:chgData name="amarnath.vija@gmail.com" userId="4a9ffea8716cdbcd" providerId="LiveId" clId="{B7EFDE21-5A76-42C3-AA27-44D9F65D1415}" dt="2025-12-26T10:24:06.289" v="1365" actId="47"/>
        <pc:sldMkLst>
          <pc:docMk/>
          <pc:sldMk cId="2076420329" sldId="320"/>
        </pc:sldMkLst>
      </pc:sldChg>
      <pc:sldChg chg="addSp delSp modSp add mod">
        <pc:chgData name="amarnath.vija@gmail.com" userId="4a9ffea8716cdbcd" providerId="LiveId" clId="{B7EFDE21-5A76-42C3-AA27-44D9F65D1415}" dt="2025-12-26T10:33:19.095" v="1751" actId="1076"/>
        <pc:sldMkLst>
          <pc:docMk/>
          <pc:sldMk cId="1431969827" sldId="321"/>
        </pc:sldMkLst>
        <pc:spChg chg="add del mod">
          <ac:chgData name="amarnath.vija@gmail.com" userId="4a9ffea8716cdbcd" providerId="LiveId" clId="{B7EFDE21-5A76-42C3-AA27-44D9F65D1415}" dt="2025-12-26T10:31:51.251" v="1719" actId="478"/>
          <ac:spMkLst>
            <pc:docMk/>
            <pc:sldMk cId="1431969827" sldId="321"/>
            <ac:spMk id="3" creationId="{2ED45D3A-2782-E508-DB8A-DCB9B40F5FB6}"/>
          </ac:spMkLst>
        </pc:spChg>
        <pc:spChg chg="add mod">
          <ac:chgData name="amarnath.vija@gmail.com" userId="4a9ffea8716cdbcd" providerId="LiveId" clId="{B7EFDE21-5A76-42C3-AA27-44D9F65D1415}" dt="2025-12-26T10:31:49.373" v="1717"/>
          <ac:spMkLst>
            <pc:docMk/>
            <pc:sldMk cId="1431969827" sldId="321"/>
            <ac:spMk id="4" creationId="{FD995838-6644-03A3-7439-C7B23E2F0BE3}"/>
          </ac:spMkLst>
        </pc:spChg>
        <pc:spChg chg="del">
          <ac:chgData name="amarnath.vija@gmail.com" userId="4a9ffea8716cdbcd" providerId="LiveId" clId="{B7EFDE21-5A76-42C3-AA27-44D9F65D1415}" dt="2025-12-26T10:31:43.659" v="1713" actId="478"/>
          <ac:spMkLst>
            <pc:docMk/>
            <pc:sldMk cId="1431969827" sldId="321"/>
            <ac:spMk id="8" creationId="{C2829C90-F1C3-7C6B-F735-8D1E4ABAF611}"/>
          </ac:spMkLst>
        </pc:spChg>
        <pc:spChg chg="add mod">
          <ac:chgData name="amarnath.vija@gmail.com" userId="4a9ffea8716cdbcd" providerId="LiveId" clId="{B7EFDE21-5A76-42C3-AA27-44D9F65D1415}" dt="2025-12-26T10:32:16.119" v="1726" actId="1076"/>
          <ac:spMkLst>
            <pc:docMk/>
            <pc:sldMk cId="1431969827" sldId="321"/>
            <ac:spMk id="9" creationId="{32D908C9-DAA8-616D-4973-800D015163F4}"/>
          </ac:spMkLst>
        </pc:spChg>
        <pc:spChg chg="add mod">
          <ac:chgData name="amarnath.vija@gmail.com" userId="4a9ffea8716cdbcd" providerId="LiveId" clId="{B7EFDE21-5A76-42C3-AA27-44D9F65D1415}" dt="2025-12-26T10:32:16.119" v="1726" actId="1076"/>
          <ac:spMkLst>
            <pc:docMk/>
            <pc:sldMk cId="1431969827" sldId="321"/>
            <ac:spMk id="10" creationId="{71D83A2C-FF14-EAFC-7DE6-DDD375BFC97E}"/>
          </ac:spMkLst>
        </pc:spChg>
        <pc:spChg chg="add mod">
          <ac:chgData name="amarnath.vija@gmail.com" userId="4a9ffea8716cdbcd" providerId="LiveId" clId="{B7EFDE21-5A76-42C3-AA27-44D9F65D1415}" dt="2025-12-26T10:32:45.058" v="1732"/>
          <ac:spMkLst>
            <pc:docMk/>
            <pc:sldMk cId="1431969827" sldId="321"/>
            <ac:spMk id="11" creationId="{414AAB39-DB99-C087-6996-A7DC00588C3B}"/>
          </ac:spMkLst>
        </pc:spChg>
        <pc:spChg chg="add del mod">
          <ac:chgData name="amarnath.vija@gmail.com" userId="4a9ffea8716cdbcd" providerId="LiveId" clId="{B7EFDE21-5A76-42C3-AA27-44D9F65D1415}" dt="2025-12-26T10:32:52.843" v="1734" actId="478"/>
          <ac:spMkLst>
            <pc:docMk/>
            <pc:sldMk cId="1431969827" sldId="321"/>
            <ac:spMk id="13" creationId="{59EF1423-12DE-C89C-2461-DDF1B496FAEF}"/>
          </ac:spMkLst>
        </pc:spChg>
        <pc:spChg chg="add mod">
          <ac:chgData name="amarnath.vija@gmail.com" userId="4a9ffea8716cdbcd" providerId="LiveId" clId="{B7EFDE21-5A76-42C3-AA27-44D9F65D1415}" dt="2025-12-26T10:33:15.395" v="1747" actId="1076"/>
          <ac:spMkLst>
            <pc:docMk/>
            <pc:sldMk cId="1431969827" sldId="321"/>
            <ac:spMk id="14" creationId="{5873C991-7D3C-D87E-BCEC-A979D37A2C38}"/>
          </ac:spMkLst>
        </pc:spChg>
        <pc:spChg chg="add mod">
          <ac:chgData name="amarnath.vija@gmail.com" userId="4a9ffea8716cdbcd" providerId="LiveId" clId="{B7EFDE21-5A76-42C3-AA27-44D9F65D1415}" dt="2025-12-26T10:33:16.423" v="1748" actId="1076"/>
          <ac:spMkLst>
            <pc:docMk/>
            <pc:sldMk cId="1431969827" sldId="321"/>
            <ac:spMk id="15" creationId="{E45F51FE-0A00-E5AA-72A0-92CAF3921EEA}"/>
          </ac:spMkLst>
        </pc:spChg>
        <pc:picChg chg="add mod">
          <ac:chgData name="amarnath.vija@gmail.com" userId="4a9ffea8716cdbcd" providerId="LiveId" clId="{B7EFDE21-5A76-42C3-AA27-44D9F65D1415}" dt="2025-12-26T10:31:54.488" v="1720" actId="1076"/>
          <ac:picMkLst>
            <pc:docMk/>
            <pc:sldMk cId="1431969827" sldId="321"/>
            <ac:picMk id="5" creationId="{DD1AE76E-F985-08DE-5AB0-F0B36CF02017}"/>
          </ac:picMkLst>
        </pc:picChg>
        <pc:picChg chg="add mod">
          <ac:chgData name="amarnath.vija@gmail.com" userId="4a9ffea8716cdbcd" providerId="LiveId" clId="{B7EFDE21-5A76-42C3-AA27-44D9F65D1415}" dt="2025-12-26T10:33:13.372" v="1745" actId="1076"/>
          <ac:picMkLst>
            <pc:docMk/>
            <pc:sldMk cId="1431969827" sldId="321"/>
            <ac:picMk id="6" creationId="{ED53C538-B7CA-A3C3-E92F-466E71E90F18}"/>
          </ac:picMkLst>
        </pc:picChg>
        <pc:picChg chg="add mod">
          <ac:chgData name="amarnath.vija@gmail.com" userId="4a9ffea8716cdbcd" providerId="LiveId" clId="{B7EFDE21-5A76-42C3-AA27-44D9F65D1415}" dt="2025-12-26T10:33:19.095" v="1751" actId="1076"/>
          <ac:picMkLst>
            <pc:docMk/>
            <pc:sldMk cId="1431969827" sldId="321"/>
            <ac:picMk id="7" creationId="{6DF5D9F5-EDFB-1355-13F3-91A62ABA9295}"/>
          </ac:picMkLst>
        </pc:picChg>
        <pc:picChg chg="del">
          <ac:chgData name="amarnath.vija@gmail.com" userId="4a9ffea8716cdbcd" providerId="LiveId" clId="{B7EFDE21-5A76-42C3-AA27-44D9F65D1415}" dt="2025-12-26T10:31:57.436" v="1722" actId="478"/>
          <ac:picMkLst>
            <pc:docMk/>
            <pc:sldMk cId="1431969827" sldId="321"/>
            <ac:picMk id="16" creationId="{260E7375-8E56-CA71-58CC-D3FE9F78CD4F}"/>
          </ac:picMkLst>
        </pc:picChg>
        <pc:picChg chg="del">
          <ac:chgData name="amarnath.vija@gmail.com" userId="4a9ffea8716cdbcd" providerId="LiveId" clId="{B7EFDE21-5A76-42C3-AA27-44D9F65D1415}" dt="2025-12-26T10:31:56.642" v="1721" actId="478"/>
          <ac:picMkLst>
            <pc:docMk/>
            <pc:sldMk cId="1431969827" sldId="321"/>
            <ac:picMk id="17" creationId="{C7331E7E-9E3E-21DD-1BFD-64D729C7FE41}"/>
          </ac:picMkLst>
        </pc:picChg>
      </pc:sldChg>
      <pc:sldChg chg="addSp delSp modSp add mod">
        <pc:chgData name="amarnath.vija@gmail.com" userId="4a9ffea8716cdbcd" providerId="LiveId" clId="{B7EFDE21-5A76-42C3-AA27-44D9F65D1415}" dt="2025-12-26T10:34:34.384" v="1784" actId="1076"/>
        <pc:sldMkLst>
          <pc:docMk/>
          <pc:sldMk cId="110892111" sldId="322"/>
        </pc:sldMkLst>
        <pc:spChg chg="add mod">
          <ac:chgData name="amarnath.vija@gmail.com" userId="4a9ffea8716cdbcd" providerId="LiveId" clId="{B7EFDE21-5A76-42C3-AA27-44D9F65D1415}" dt="2025-12-26T10:33:36.782" v="1753"/>
          <ac:spMkLst>
            <pc:docMk/>
            <pc:sldMk cId="110892111" sldId="322"/>
            <ac:spMk id="2" creationId="{6B64A375-7DCF-94CA-1185-67E62A472055}"/>
          </ac:spMkLst>
        </pc:spChg>
        <pc:picChg chg="add mod">
          <ac:chgData name="amarnath.vija@gmail.com" userId="4a9ffea8716cdbcd" providerId="LiveId" clId="{B7EFDE21-5A76-42C3-AA27-44D9F65D1415}" dt="2025-12-26T10:33:43.321" v="1755" actId="1076"/>
          <ac:picMkLst>
            <pc:docMk/>
            <pc:sldMk cId="110892111" sldId="322"/>
            <ac:picMk id="3" creationId="{C45CD5D4-397B-E43E-98DC-87694FCCA8BC}"/>
          </ac:picMkLst>
        </pc:picChg>
        <pc:picChg chg="add mod">
          <ac:chgData name="amarnath.vija@gmail.com" userId="4a9ffea8716cdbcd" providerId="LiveId" clId="{B7EFDE21-5A76-42C3-AA27-44D9F65D1415}" dt="2025-12-26T10:34:27.557" v="1777" actId="1076"/>
          <ac:picMkLst>
            <pc:docMk/>
            <pc:sldMk cId="110892111" sldId="322"/>
            <ac:picMk id="4" creationId="{B202D346-9E8C-BD7E-35AF-6B01413B010E}"/>
          </ac:picMkLst>
        </pc:picChg>
        <pc:picChg chg="del">
          <ac:chgData name="amarnath.vija@gmail.com" userId="4a9ffea8716cdbcd" providerId="LiveId" clId="{B7EFDE21-5A76-42C3-AA27-44D9F65D1415}" dt="2025-12-26T10:33:32.683" v="1752" actId="478"/>
          <ac:picMkLst>
            <pc:docMk/>
            <pc:sldMk cId="110892111" sldId="322"/>
            <ac:picMk id="5" creationId="{EB34B01B-58D9-257C-789D-743CD8054D68}"/>
          </ac:picMkLst>
        </pc:picChg>
        <pc:picChg chg="add mod modCrop">
          <ac:chgData name="amarnath.vija@gmail.com" userId="4a9ffea8716cdbcd" providerId="LiveId" clId="{B7EFDE21-5A76-42C3-AA27-44D9F65D1415}" dt="2025-12-26T10:34:33.337" v="1783" actId="1076"/>
          <ac:picMkLst>
            <pc:docMk/>
            <pc:sldMk cId="110892111" sldId="322"/>
            <ac:picMk id="6" creationId="{AB8794B0-9430-FD93-096B-EDFE99BC9E56}"/>
          </ac:picMkLst>
        </pc:picChg>
        <pc:picChg chg="add mod">
          <ac:chgData name="amarnath.vija@gmail.com" userId="4a9ffea8716cdbcd" providerId="LiveId" clId="{B7EFDE21-5A76-42C3-AA27-44D9F65D1415}" dt="2025-12-26T10:34:34.384" v="1784" actId="1076"/>
          <ac:picMkLst>
            <pc:docMk/>
            <pc:sldMk cId="110892111" sldId="322"/>
            <ac:picMk id="7" creationId="{DCCEAD21-0477-7104-6E67-E106597302AD}"/>
          </ac:picMkLst>
        </pc:picChg>
      </pc:sldChg>
      <pc:sldMasterChg chg="delSldLayout">
        <pc:chgData name="amarnath.vija@gmail.com" userId="4a9ffea8716cdbcd" providerId="LiveId" clId="{B7EFDE21-5A76-42C3-AA27-44D9F65D1415}" dt="2025-12-26T10:20:13.825" v="1306" actId="47"/>
        <pc:sldMasterMkLst>
          <pc:docMk/>
          <pc:sldMasterMk cId="0" sldId="2147483688"/>
        </pc:sldMasterMkLst>
        <pc:sldLayoutChg chg="del">
          <pc:chgData name="amarnath.vija@gmail.com" userId="4a9ffea8716cdbcd" providerId="LiveId" clId="{B7EFDE21-5A76-42C3-AA27-44D9F65D1415}" dt="2025-12-26T09:30:48.132" v="473" actId="47"/>
          <pc:sldLayoutMkLst>
            <pc:docMk/>
            <pc:sldMasterMk cId="0" sldId="2147483688"/>
            <pc:sldLayoutMk cId="0" sldId="2147483649"/>
          </pc:sldLayoutMkLst>
        </pc:sldLayoutChg>
        <pc:sldLayoutChg chg="del">
          <pc:chgData name="amarnath.vija@gmail.com" userId="4a9ffea8716cdbcd" providerId="LiveId" clId="{B7EFDE21-5A76-42C3-AA27-44D9F65D1415}" dt="2025-12-26T10:20:08.287" v="1305" actId="47"/>
          <pc:sldLayoutMkLst>
            <pc:docMk/>
            <pc:sldMasterMk cId="0" sldId="2147483688"/>
            <pc:sldLayoutMk cId="0" sldId="2147483652"/>
          </pc:sldLayoutMkLst>
        </pc:sldLayoutChg>
        <pc:sldLayoutChg chg="del">
          <pc:chgData name="amarnath.vija@gmail.com" userId="4a9ffea8716cdbcd" providerId="LiveId" clId="{B7EFDE21-5A76-42C3-AA27-44D9F65D1415}" dt="2025-12-26T09:32:50.060" v="504" actId="47"/>
          <pc:sldLayoutMkLst>
            <pc:docMk/>
            <pc:sldMasterMk cId="0" sldId="2147483688"/>
            <pc:sldLayoutMk cId="0" sldId="2147483653"/>
          </pc:sldLayoutMkLst>
        </pc:sldLayoutChg>
        <pc:sldLayoutChg chg="del">
          <pc:chgData name="amarnath.vija@gmail.com" userId="4a9ffea8716cdbcd" providerId="LiveId" clId="{B7EFDE21-5A76-42C3-AA27-44D9F65D1415}" dt="2025-12-26T09:28:09.423" v="464" actId="47"/>
          <pc:sldLayoutMkLst>
            <pc:docMk/>
            <pc:sldMasterMk cId="0" sldId="2147483688"/>
            <pc:sldLayoutMk cId="0" sldId="2147483654"/>
          </pc:sldLayoutMkLst>
        </pc:sldLayoutChg>
        <pc:sldLayoutChg chg="del">
          <pc:chgData name="amarnath.vija@gmail.com" userId="4a9ffea8716cdbcd" providerId="LiveId" clId="{B7EFDE21-5A76-42C3-AA27-44D9F65D1415}" dt="2025-12-26T09:28:04.800" v="462" actId="47"/>
          <pc:sldLayoutMkLst>
            <pc:docMk/>
            <pc:sldMasterMk cId="0" sldId="2147483688"/>
            <pc:sldLayoutMk cId="0" sldId="2147483656"/>
          </pc:sldLayoutMkLst>
        </pc:sldLayoutChg>
        <pc:sldLayoutChg chg="del">
          <pc:chgData name="amarnath.vija@gmail.com" userId="4a9ffea8716cdbcd" providerId="LiveId" clId="{B7EFDE21-5A76-42C3-AA27-44D9F65D1415}" dt="2025-12-26T09:55:48.700" v="712" actId="47"/>
          <pc:sldLayoutMkLst>
            <pc:docMk/>
            <pc:sldMasterMk cId="0" sldId="2147483688"/>
            <pc:sldLayoutMk cId="0" sldId="2147483657"/>
          </pc:sldLayoutMkLst>
        </pc:sldLayoutChg>
        <pc:sldLayoutChg chg="del">
          <pc:chgData name="amarnath.vija@gmail.com" userId="4a9ffea8716cdbcd" providerId="LiveId" clId="{B7EFDE21-5A76-42C3-AA27-44D9F65D1415}" dt="2025-12-26T09:55:42.756" v="710" actId="47"/>
          <pc:sldLayoutMkLst>
            <pc:docMk/>
            <pc:sldMasterMk cId="0" sldId="2147483688"/>
            <pc:sldLayoutMk cId="0" sldId="2147483658"/>
          </pc:sldLayoutMkLst>
        </pc:sldLayoutChg>
        <pc:sldLayoutChg chg="del">
          <pc:chgData name="amarnath.vija@gmail.com" userId="4a9ffea8716cdbcd" providerId="LiveId" clId="{B7EFDE21-5A76-42C3-AA27-44D9F65D1415}" dt="2025-12-26T09:40:17.155" v="645" actId="47"/>
          <pc:sldLayoutMkLst>
            <pc:docMk/>
            <pc:sldMasterMk cId="0" sldId="2147483688"/>
            <pc:sldLayoutMk cId="0" sldId="2147483659"/>
          </pc:sldLayoutMkLst>
        </pc:sldLayoutChg>
        <pc:sldLayoutChg chg="del">
          <pc:chgData name="amarnath.vija@gmail.com" userId="4a9ffea8716cdbcd" providerId="LiveId" clId="{B7EFDE21-5A76-42C3-AA27-44D9F65D1415}" dt="2025-12-26T09:28:07.058" v="463" actId="47"/>
          <pc:sldLayoutMkLst>
            <pc:docMk/>
            <pc:sldMasterMk cId="0" sldId="2147483688"/>
            <pc:sldLayoutMk cId="0" sldId="2147483661"/>
          </pc:sldLayoutMkLst>
        </pc:sldLayoutChg>
        <pc:sldLayoutChg chg="del">
          <pc:chgData name="amarnath.vija@gmail.com" userId="4a9ffea8716cdbcd" providerId="LiveId" clId="{B7EFDE21-5A76-42C3-AA27-44D9F65D1415}" dt="2025-12-26T09:54:40.285" v="699" actId="47"/>
          <pc:sldLayoutMkLst>
            <pc:docMk/>
            <pc:sldMasterMk cId="0" sldId="2147483688"/>
            <pc:sldLayoutMk cId="0" sldId="2147483662"/>
          </pc:sldLayoutMkLst>
        </pc:sldLayoutChg>
        <pc:sldLayoutChg chg="del">
          <pc:chgData name="amarnath.vija@gmail.com" userId="4a9ffea8716cdbcd" providerId="LiveId" clId="{B7EFDE21-5A76-42C3-AA27-44D9F65D1415}" dt="2025-12-26T09:55:49.874" v="713" actId="47"/>
          <pc:sldLayoutMkLst>
            <pc:docMk/>
            <pc:sldMasterMk cId="0" sldId="2147483688"/>
            <pc:sldLayoutMk cId="0" sldId="2147483666"/>
          </pc:sldLayoutMkLst>
        </pc:sldLayoutChg>
        <pc:sldLayoutChg chg="del">
          <pc:chgData name="amarnath.vija@gmail.com" userId="4a9ffea8716cdbcd" providerId="LiveId" clId="{B7EFDE21-5A76-42C3-AA27-44D9F65D1415}" dt="2025-12-26T10:19:55.628" v="1303" actId="47"/>
          <pc:sldLayoutMkLst>
            <pc:docMk/>
            <pc:sldMasterMk cId="0" sldId="2147483688"/>
            <pc:sldLayoutMk cId="0" sldId="2147483667"/>
          </pc:sldLayoutMkLst>
        </pc:sldLayoutChg>
        <pc:sldLayoutChg chg="del">
          <pc:chgData name="amarnath.vija@gmail.com" userId="4a9ffea8716cdbcd" providerId="LiveId" clId="{B7EFDE21-5A76-42C3-AA27-44D9F65D1415}" dt="2025-12-26T10:20:04.156" v="1304" actId="47"/>
          <pc:sldLayoutMkLst>
            <pc:docMk/>
            <pc:sldMasterMk cId="0" sldId="2147483688"/>
            <pc:sldLayoutMk cId="0" sldId="2147483669"/>
          </pc:sldLayoutMkLst>
        </pc:sldLayoutChg>
        <pc:sldLayoutChg chg="del">
          <pc:chgData name="amarnath.vija@gmail.com" userId="4a9ffea8716cdbcd" providerId="LiveId" clId="{B7EFDE21-5A76-42C3-AA27-44D9F65D1415}" dt="2025-12-26T10:20:13.825" v="1306" actId="47"/>
          <pc:sldLayoutMkLst>
            <pc:docMk/>
            <pc:sldMasterMk cId="0" sldId="2147483688"/>
            <pc:sldLayoutMk cId="0" sldId="2147483671"/>
          </pc:sldLayoutMkLst>
        </pc:sldLayoutChg>
        <pc:sldLayoutChg chg="del">
          <pc:chgData name="amarnath.vija@gmail.com" userId="4a9ffea8716cdbcd" providerId="LiveId" clId="{B7EFDE21-5A76-42C3-AA27-44D9F65D1415}" dt="2025-12-26T10:19:45.684" v="1300" actId="47"/>
          <pc:sldLayoutMkLst>
            <pc:docMk/>
            <pc:sldMasterMk cId="0" sldId="2147483688"/>
            <pc:sldLayoutMk cId="0" sldId="2147483672"/>
          </pc:sldLayoutMkLst>
        </pc:sldLayoutChg>
        <pc:sldLayoutChg chg="del">
          <pc:chgData name="amarnath.vija@gmail.com" userId="4a9ffea8716cdbcd" providerId="LiveId" clId="{B7EFDE21-5A76-42C3-AA27-44D9F65D1415}" dt="2025-12-26T09:40:15.435" v="644" actId="47"/>
          <pc:sldLayoutMkLst>
            <pc:docMk/>
            <pc:sldMasterMk cId="0" sldId="2147483688"/>
            <pc:sldLayoutMk cId="0" sldId="2147483674"/>
          </pc:sldLayoutMkLst>
        </pc:sldLayoutChg>
        <pc:sldLayoutChg chg="del">
          <pc:chgData name="amarnath.vija@gmail.com" userId="4a9ffea8716cdbcd" providerId="LiveId" clId="{B7EFDE21-5A76-42C3-AA27-44D9F65D1415}" dt="2025-12-26T09:28:17.475" v="465" actId="47"/>
          <pc:sldLayoutMkLst>
            <pc:docMk/>
            <pc:sldMasterMk cId="0" sldId="2147483688"/>
            <pc:sldLayoutMk cId="0" sldId="2147483675"/>
          </pc:sldLayoutMkLst>
        </pc:sldLayoutChg>
        <pc:sldLayoutChg chg="del">
          <pc:chgData name="amarnath.vija@gmail.com" userId="4a9ffea8716cdbcd" providerId="LiveId" clId="{B7EFDE21-5A76-42C3-AA27-44D9F65D1415}" dt="2025-12-26T09:37:22.223" v="594" actId="47"/>
          <pc:sldLayoutMkLst>
            <pc:docMk/>
            <pc:sldMasterMk cId="0" sldId="2147483688"/>
            <pc:sldLayoutMk cId="0" sldId="2147483677"/>
          </pc:sldLayoutMkLst>
        </pc:sldLayoutChg>
        <pc:sldLayoutChg chg="del">
          <pc:chgData name="amarnath.vija@gmail.com" userId="4a9ffea8716cdbcd" providerId="LiveId" clId="{B7EFDE21-5A76-42C3-AA27-44D9F65D1415}" dt="2025-12-26T10:19:48.168" v="1301" actId="47"/>
          <pc:sldLayoutMkLst>
            <pc:docMk/>
            <pc:sldMasterMk cId="0" sldId="2147483688"/>
            <pc:sldLayoutMk cId="0" sldId="2147483681"/>
          </pc:sldLayoutMkLst>
        </pc:sldLayoutChg>
        <pc:sldLayoutChg chg="del">
          <pc:chgData name="amarnath.vija@gmail.com" userId="4a9ffea8716cdbcd" providerId="LiveId" clId="{B7EFDE21-5A76-42C3-AA27-44D9F65D1415}" dt="2025-12-26T10:19:49.827" v="1302" actId="47"/>
          <pc:sldLayoutMkLst>
            <pc:docMk/>
            <pc:sldMasterMk cId="0" sldId="2147483688"/>
            <pc:sldLayoutMk cId="0" sldId="2147483682"/>
          </pc:sldLayoutMkLst>
        </pc:sldLayoutChg>
        <pc:sldLayoutChg chg="del">
          <pc:chgData name="amarnath.vija@gmail.com" userId="4a9ffea8716cdbcd" providerId="LiveId" clId="{B7EFDE21-5A76-42C3-AA27-44D9F65D1415}" dt="2025-12-26T10:19:43.050" v="1299" actId="47"/>
          <pc:sldLayoutMkLst>
            <pc:docMk/>
            <pc:sldMasterMk cId="0" sldId="2147483688"/>
            <pc:sldLayoutMk cId="0" sldId="2147483683"/>
          </pc:sldLayoutMkLst>
        </pc:sldLayoutChg>
      </pc:sldMasterChg>
      <pc:sldMasterChg chg="del delSldLayout">
        <pc:chgData name="amarnath.vija@gmail.com" userId="4a9ffea8716cdbcd" providerId="LiveId" clId="{B7EFDE21-5A76-42C3-AA27-44D9F65D1415}" dt="2025-12-26T09:27:44.658" v="461" actId="47"/>
        <pc:sldMasterMkLst>
          <pc:docMk/>
          <pc:sldMasterMk cId="0" sldId="2147483689"/>
        </pc:sldMasterMkLst>
        <pc:sldLayoutChg chg="del">
          <pc:chgData name="amarnath.vija@gmail.com" userId="4a9ffea8716cdbcd" providerId="LiveId" clId="{B7EFDE21-5A76-42C3-AA27-44D9F65D1415}" dt="2025-12-26T09:27:44.658" v="461" actId="47"/>
          <pc:sldLayoutMkLst>
            <pc:docMk/>
            <pc:sldMasterMk cId="0" sldId="2147483689"/>
            <pc:sldLayoutMk cId="0" sldId="2147483686"/>
          </pc:sldLayoutMkLst>
        </pc:sldLayoutChg>
        <pc:sldLayoutChg chg="del">
          <pc:chgData name="amarnath.vija@gmail.com" userId="4a9ffea8716cdbcd" providerId="LiveId" clId="{B7EFDE21-5A76-42C3-AA27-44D9F65D1415}" dt="2025-12-26T09:27:44.658" v="461" actId="47"/>
          <pc:sldLayoutMkLst>
            <pc:docMk/>
            <pc:sldMasterMk cId="0" sldId="2147483689"/>
            <pc:sldLayoutMk cId="0" sldId="214748368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>
          <a:extLst>
            <a:ext uri="{FF2B5EF4-FFF2-40B4-BE49-F238E27FC236}">
              <a16:creationId xmlns:a16="http://schemas.microsoft.com/office/drawing/2014/main" id="{E8E11E88-F76B-8BF7-4FEC-0E45CC11C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54dda1946d_4_2730:notes">
            <a:extLst>
              <a:ext uri="{FF2B5EF4-FFF2-40B4-BE49-F238E27FC236}">
                <a16:creationId xmlns:a16="http://schemas.microsoft.com/office/drawing/2014/main" id="{701C82DC-9D04-C6B8-7772-A4BCAD644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54dda1946d_4_2730:notes">
            <a:extLst>
              <a:ext uri="{FF2B5EF4-FFF2-40B4-BE49-F238E27FC236}">
                <a16:creationId xmlns:a16="http://schemas.microsoft.com/office/drawing/2014/main" id="{2FAE9697-A453-CEFF-B8A5-642A655C5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77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64700" y="822925"/>
            <a:ext cx="4299600" cy="22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64700" y="3297650"/>
            <a:ext cx="27453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900" y="94100"/>
            <a:ext cx="9145950" cy="4963000"/>
            <a:chOff x="-3900" y="94100"/>
            <a:chExt cx="9145950" cy="49630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3900" y="4636648"/>
              <a:ext cx="9144000" cy="420452"/>
              <a:chOff x="-3900" y="4636648"/>
              <a:chExt cx="9144000" cy="420452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-3900" y="47911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-3900" y="4879817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-3900" y="4968458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-3900" y="5057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17;p2"/>
              <p:cNvSpPr/>
              <p:nvPr/>
            </p:nvSpPr>
            <p:spPr>
              <a:xfrm rot="-3953517">
                <a:off x="59002" y="4747818"/>
                <a:ext cx="370218" cy="198110"/>
              </a:xfrm>
              <a:custGeom>
                <a:avLst/>
                <a:gdLst/>
                <a:ahLst/>
                <a:cxnLst/>
                <a:rect l="l" t="t" r="r" b="b"/>
                <a:pathLst>
                  <a:path w="5967" h="3218" extrusionOk="0">
                    <a:moveTo>
                      <a:pt x="5424" y="373"/>
                    </a:moveTo>
                    <a:cubicBezTo>
                      <a:pt x="5468" y="373"/>
                      <a:pt x="5512" y="377"/>
                      <a:pt x="5556" y="387"/>
                    </a:cubicBezTo>
                    <a:lnTo>
                      <a:pt x="5556" y="376"/>
                    </a:lnTo>
                    <a:cubicBezTo>
                      <a:pt x="5669" y="407"/>
                      <a:pt x="5710" y="438"/>
                      <a:pt x="5720" y="448"/>
                    </a:cubicBezTo>
                    <a:cubicBezTo>
                      <a:pt x="5720" y="458"/>
                      <a:pt x="5720" y="479"/>
                      <a:pt x="5700" y="499"/>
                    </a:cubicBezTo>
                    <a:cubicBezTo>
                      <a:pt x="5618" y="643"/>
                      <a:pt x="5485" y="766"/>
                      <a:pt x="5300" y="879"/>
                    </a:cubicBezTo>
                    <a:cubicBezTo>
                      <a:pt x="5142" y="967"/>
                      <a:pt x="4987" y="1013"/>
                      <a:pt x="4868" y="1013"/>
                    </a:cubicBezTo>
                    <a:cubicBezTo>
                      <a:pt x="4794" y="1013"/>
                      <a:pt x="4734" y="996"/>
                      <a:pt x="4695" y="961"/>
                    </a:cubicBezTo>
                    <a:cubicBezTo>
                      <a:pt x="4624" y="899"/>
                      <a:pt x="4572" y="848"/>
                      <a:pt x="4542" y="817"/>
                    </a:cubicBezTo>
                    <a:cubicBezTo>
                      <a:pt x="4828" y="576"/>
                      <a:pt x="5122" y="373"/>
                      <a:pt x="5424" y="373"/>
                    </a:cubicBezTo>
                    <a:close/>
                    <a:moveTo>
                      <a:pt x="2821" y="1220"/>
                    </a:moveTo>
                    <a:cubicBezTo>
                      <a:pt x="2987" y="1220"/>
                      <a:pt x="3176" y="1283"/>
                      <a:pt x="3342" y="1463"/>
                    </a:cubicBezTo>
                    <a:cubicBezTo>
                      <a:pt x="3004" y="1688"/>
                      <a:pt x="2655" y="1893"/>
                      <a:pt x="2286" y="2099"/>
                    </a:cubicBezTo>
                    <a:cubicBezTo>
                      <a:pt x="2266" y="2027"/>
                      <a:pt x="2255" y="1934"/>
                      <a:pt x="2245" y="1832"/>
                    </a:cubicBezTo>
                    <a:cubicBezTo>
                      <a:pt x="2245" y="1576"/>
                      <a:pt x="2379" y="1350"/>
                      <a:pt x="2604" y="1258"/>
                    </a:cubicBezTo>
                    <a:cubicBezTo>
                      <a:pt x="2667" y="1235"/>
                      <a:pt x="2742" y="1220"/>
                      <a:pt x="2821" y="1220"/>
                    </a:cubicBezTo>
                    <a:close/>
                    <a:moveTo>
                      <a:pt x="3110" y="239"/>
                    </a:moveTo>
                    <a:cubicBezTo>
                      <a:pt x="3480" y="239"/>
                      <a:pt x="3838" y="371"/>
                      <a:pt x="4070" y="612"/>
                    </a:cubicBezTo>
                    <a:cubicBezTo>
                      <a:pt x="4152" y="694"/>
                      <a:pt x="4193" y="745"/>
                      <a:pt x="4224" y="786"/>
                    </a:cubicBezTo>
                    <a:cubicBezTo>
                      <a:pt x="4193" y="807"/>
                      <a:pt x="4173" y="827"/>
                      <a:pt x="4152" y="838"/>
                    </a:cubicBezTo>
                    <a:cubicBezTo>
                      <a:pt x="4019" y="961"/>
                      <a:pt x="3885" y="1084"/>
                      <a:pt x="3752" y="1166"/>
                    </a:cubicBezTo>
                    <a:cubicBezTo>
                      <a:pt x="3680" y="1217"/>
                      <a:pt x="3609" y="1268"/>
                      <a:pt x="3537" y="1319"/>
                    </a:cubicBezTo>
                    <a:cubicBezTo>
                      <a:pt x="3350" y="1096"/>
                      <a:pt x="3102" y="979"/>
                      <a:pt x="2850" y="979"/>
                    </a:cubicBezTo>
                    <a:cubicBezTo>
                      <a:pt x="2743" y="979"/>
                      <a:pt x="2636" y="1000"/>
                      <a:pt x="2532" y="1043"/>
                    </a:cubicBezTo>
                    <a:cubicBezTo>
                      <a:pt x="2204" y="1166"/>
                      <a:pt x="2009" y="1483"/>
                      <a:pt x="2020" y="1852"/>
                    </a:cubicBezTo>
                    <a:cubicBezTo>
                      <a:pt x="2020" y="1986"/>
                      <a:pt x="2040" y="2109"/>
                      <a:pt x="2081" y="2211"/>
                    </a:cubicBezTo>
                    <a:cubicBezTo>
                      <a:pt x="1999" y="2263"/>
                      <a:pt x="1907" y="2304"/>
                      <a:pt x="1825" y="2345"/>
                    </a:cubicBezTo>
                    <a:cubicBezTo>
                      <a:pt x="1753" y="2232"/>
                      <a:pt x="1692" y="2119"/>
                      <a:pt x="1671" y="2016"/>
                    </a:cubicBezTo>
                    <a:cubicBezTo>
                      <a:pt x="1569" y="1606"/>
                      <a:pt x="1753" y="1073"/>
                      <a:pt x="1927" y="848"/>
                    </a:cubicBezTo>
                    <a:cubicBezTo>
                      <a:pt x="2194" y="489"/>
                      <a:pt x="2573" y="284"/>
                      <a:pt x="2994" y="243"/>
                    </a:cubicBezTo>
                    <a:cubicBezTo>
                      <a:pt x="3032" y="240"/>
                      <a:pt x="3071" y="239"/>
                      <a:pt x="3110" y="239"/>
                    </a:cubicBezTo>
                    <a:close/>
                    <a:moveTo>
                      <a:pt x="3465" y="1647"/>
                    </a:moveTo>
                    <a:cubicBezTo>
                      <a:pt x="3527" y="1781"/>
                      <a:pt x="3537" y="1945"/>
                      <a:pt x="3506" y="2109"/>
                    </a:cubicBezTo>
                    <a:cubicBezTo>
                      <a:pt x="3465" y="2375"/>
                      <a:pt x="3301" y="2621"/>
                      <a:pt x="3076" y="2775"/>
                    </a:cubicBezTo>
                    <a:cubicBezTo>
                      <a:pt x="2942" y="2867"/>
                      <a:pt x="2754" y="2979"/>
                      <a:pt x="2590" y="2979"/>
                    </a:cubicBezTo>
                    <a:cubicBezTo>
                      <a:pt x="2552" y="2979"/>
                      <a:pt x="2515" y="2973"/>
                      <a:pt x="2481" y="2960"/>
                    </a:cubicBezTo>
                    <a:cubicBezTo>
                      <a:pt x="2317" y="2908"/>
                      <a:pt x="2112" y="2734"/>
                      <a:pt x="1958" y="2539"/>
                    </a:cubicBezTo>
                    <a:cubicBezTo>
                      <a:pt x="2040" y="2498"/>
                      <a:pt x="2112" y="2457"/>
                      <a:pt x="2194" y="2416"/>
                    </a:cubicBezTo>
                    <a:cubicBezTo>
                      <a:pt x="2286" y="2539"/>
                      <a:pt x="2420" y="2611"/>
                      <a:pt x="2543" y="2632"/>
                    </a:cubicBezTo>
                    <a:cubicBezTo>
                      <a:pt x="2551" y="2632"/>
                      <a:pt x="2558" y="2632"/>
                      <a:pt x="2566" y="2632"/>
                    </a:cubicBezTo>
                    <a:cubicBezTo>
                      <a:pt x="2730" y="2632"/>
                      <a:pt x="2863" y="2531"/>
                      <a:pt x="2912" y="2355"/>
                    </a:cubicBezTo>
                    <a:cubicBezTo>
                      <a:pt x="2932" y="2293"/>
                      <a:pt x="2891" y="2232"/>
                      <a:pt x="2840" y="2211"/>
                    </a:cubicBezTo>
                    <a:cubicBezTo>
                      <a:pt x="2829" y="2208"/>
                      <a:pt x="2818" y="2206"/>
                      <a:pt x="2807" y="2206"/>
                    </a:cubicBezTo>
                    <a:cubicBezTo>
                      <a:pt x="2755" y="2206"/>
                      <a:pt x="2705" y="2244"/>
                      <a:pt x="2696" y="2304"/>
                    </a:cubicBezTo>
                    <a:cubicBezTo>
                      <a:pt x="2676" y="2365"/>
                      <a:pt x="2635" y="2396"/>
                      <a:pt x="2573" y="2396"/>
                    </a:cubicBezTo>
                    <a:cubicBezTo>
                      <a:pt x="2522" y="2386"/>
                      <a:pt x="2461" y="2355"/>
                      <a:pt x="2409" y="2304"/>
                    </a:cubicBezTo>
                    <a:cubicBezTo>
                      <a:pt x="2768" y="2088"/>
                      <a:pt x="3127" y="1873"/>
                      <a:pt x="3465" y="1647"/>
                    </a:cubicBezTo>
                    <a:close/>
                    <a:moveTo>
                      <a:pt x="3130" y="1"/>
                    </a:moveTo>
                    <a:cubicBezTo>
                      <a:pt x="3081" y="1"/>
                      <a:pt x="3032" y="3"/>
                      <a:pt x="2983" y="7"/>
                    </a:cubicBezTo>
                    <a:cubicBezTo>
                      <a:pt x="2491" y="48"/>
                      <a:pt x="2061" y="294"/>
                      <a:pt x="1753" y="704"/>
                    </a:cubicBezTo>
                    <a:cubicBezTo>
                      <a:pt x="1548" y="971"/>
                      <a:pt x="1323" y="1576"/>
                      <a:pt x="1446" y="2088"/>
                    </a:cubicBezTo>
                    <a:cubicBezTo>
                      <a:pt x="1476" y="2201"/>
                      <a:pt x="1538" y="2334"/>
                      <a:pt x="1610" y="2457"/>
                    </a:cubicBezTo>
                    <a:cubicBezTo>
                      <a:pt x="1381" y="2571"/>
                      <a:pt x="1034" y="2725"/>
                      <a:pt x="767" y="2725"/>
                    </a:cubicBezTo>
                    <a:cubicBezTo>
                      <a:pt x="651" y="2725"/>
                      <a:pt x="551" y="2696"/>
                      <a:pt x="482" y="2621"/>
                    </a:cubicBezTo>
                    <a:cubicBezTo>
                      <a:pt x="328" y="2447"/>
                      <a:pt x="226" y="2150"/>
                      <a:pt x="246" y="1904"/>
                    </a:cubicBezTo>
                    <a:cubicBezTo>
                      <a:pt x="256" y="1760"/>
                      <a:pt x="308" y="1658"/>
                      <a:pt x="390" y="1586"/>
                    </a:cubicBezTo>
                    <a:cubicBezTo>
                      <a:pt x="486" y="1498"/>
                      <a:pt x="612" y="1448"/>
                      <a:pt x="717" y="1448"/>
                    </a:cubicBezTo>
                    <a:cubicBezTo>
                      <a:pt x="735" y="1448"/>
                      <a:pt x="753" y="1450"/>
                      <a:pt x="769" y="1453"/>
                    </a:cubicBezTo>
                    <a:cubicBezTo>
                      <a:pt x="841" y="1473"/>
                      <a:pt x="892" y="1514"/>
                      <a:pt x="923" y="1586"/>
                    </a:cubicBezTo>
                    <a:cubicBezTo>
                      <a:pt x="974" y="1699"/>
                      <a:pt x="964" y="1811"/>
                      <a:pt x="892" y="1914"/>
                    </a:cubicBezTo>
                    <a:cubicBezTo>
                      <a:pt x="846" y="1978"/>
                      <a:pt x="783" y="2018"/>
                      <a:pt x="727" y="2018"/>
                    </a:cubicBezTo>
                    <a:cubicBezTo>
                      <a:pt x="720" y="2018"/>
                      <a:pt x="714" y="2018"/>
                      <a:pt x="708" y="2016"/>
                    </a:cubicBezTo>
                    <a:cubicBezTo>
                      <a:pt x="646" y="2016"/>
                      <a:pt x="595" y="1975"/>
                      <a:pt x="554" y="1904"/>
                    </a:cubicBezTo>
                    <a:cubicBezTo>
                      <a:pt x="574" y="1904"/>
                      <a:pt x="585" y="1893"/>
                      <a:pt x="605" y="1893"/>
                    </a:cubicBezTo>
                    <a:cubicBezTo>
                      <a:pt x="667" y="1883"/>
                      <a:pt x="718" y="1832"/>
                      <a:pt x="718" y="1760"/>
                    </a:cubicBezTo>
                    <a:cubicBezTo>
                      <a:pt x="708" y="1699"/>
                      <a:pt x="656" y="1658"/>
                      <a:pt x="595" y="1658"/>
                    </a:cubicBezTo>
                    <a:cubicBezTo>
                      <a:pt x="502" y="1668"/>
                      <a:pt x="400" y="1688"/>
                      <a:pt x="338" y="1770"/>
                    </a:cubicBezTo>
                    <a:cubicBezTo>
                      <a:pt x="308" y="1801"/>
                      <a:pt x="297" y="1852"/>
                      <a:pt x="297" y="1893"/>
                    </a:cubicBezTo>
                    <a:cubicBezTo>
                      <a:pt x="297" y="1904"/>
                      <a:pt x="308" y="1914"/>
                      <a:pt x="308" y="1924"/>
                    </a:cubicBezTo>
                    <a:cubicBezTo>
                      <a:pt x="410" y="2191"/>
                      <a:pt x="574" y="2242"/>
                      <a:pt x="667" y="2252"/>
                    </a:cubicBezTo>
                    <a:cubicBezTo>
                      <a:pt x="682" y="2254"/>
                      <a:pt x="698" y="2255"/>
                      <a:pt x="714" y="2255"/>
                    </a:cubicBezTo>
                    <a:cubicBezTo>
                      <a:pt x="851" y="2255"/>
                      <a:pt x="985" y="2176"/>
                      <a:pt x="1077" y="2047"/>
                    </a:cubicBezTo>
                    <a:cubicBezTo>
                      <a:pt x="1189" y="1873"/>
                      <a:pt x="1220" y="1668"/>
                      <a:pt x="1128" y="1483"/>
                    </a:cubicBezTo>
                    <a:cubicBezTo>
                      <a:pt x="1066" y="1340"/>
                      <a:pt x="964" y="1248"/>
                      <a:pt x="820" y="1227"/>
                    </a:cubicBezTo>
                    <a:cubicBezTo>
                      <a:pt x="786" y="1219"/>
                      <a:pt x="749" y="1216"/>
                      <a:pt x="712" y="1216"/>
                    </a:cubicBezTo>
                    <a:cubicBezTo>
                      <a:pt x="553" y="1216"/>
                      <a:pt x="379" y="1285"/>
                      <a:pt x="246" y="1401"/>
                    </a:cubicBezTo>
                    <a:cubicBezTo>
                      <a:pt x="113" y="1524"/>
                      <a:pt x="31" y="1699"/>
                      <a:pt x="21" y="1893"/>
                    </a:cubicBezTo>
                    <a:cubicBezTo>
                      <a:pt x="0" y="2088"/>
                      <a:pt x="41" y="2304"/>
                      <a:pt x="133" y="2498"/>
                    </a:cubicBezTo>
                    <a:cubicBezTo>
                      <a:pt x="174" y="2601"/>
                      <a:pt x="236" y="2703"/>
                      <a:pt x="308" y="2785"/>
                    </a:cubicBezTo>
                    <a:cubicBezTo>
                      <a:pt x="426" y="2914"/>
                      <a:pt x="585" y="2963"/>
                      <a:pt x="758" y="2963"/>
                    </a:cubicBezTo>
                    <a:cubicBezTo>
                      <a:pt x="1095" y="2963"/>
                      <a:pt x="1486" y="2781"/>
                      <a:pt x="1743" y="2652"/>
                    </a:cubicBezTo>
                    <a:cubicBezTo>
                      <a:pt x="1927" y="2898"/>
                      <a:pt x="2173" y="3113"/>
                      <a:pt x="2399" y="3185"/>
                    </a:cubicBezTo>
                    <a:cubicBezTo>
                      <a:pt x="2459" y="3207"/>
                      <a:pt x="2520" y="3217"/>
                      <a:pt x="2581" y="3217"/>
                    </a:cubicBezTo>
                    <a:cubicBezTo>
                      <a:pt x="2801" y="3217"/>
                      <a:pt x="3022" y="3090"/>
                      <a:pt x="3199" y="2970"/>
                    </a:cubicBezTo>
                    <a:cubicBezTo>
                      <a:pt x="3475" y="2785"/>
                      <a:pt x="3670" y="2488"/>
                      <a:pt x="3732" y="2150"/>
                    </a:cubicBezTo>
                    <a:cubicBezTo>
                      <a:pt x="3773" y="1914"/>
                      <a:pt x="3752" y="1699"/>
                      <a:pt x="3660" y="1514"/>
                    </a:cubicBezTo>
                    <a:cubicBezTo>
                      <a:pt x="3742" y="1463"/>
                      <a:pt x="3814" y="1412"/>
                      <a:pt x="3885" y="1360"/>
                    </a:cubicBezTo>
                    <a:cubicBezTo>
                      <a:pt x="4019" y="1268"/>
                      <a:pt x="4152" y="1145"/>
                      <a:pt x="4296" y="1022"/>
                    </a:cubicBezTo>
                    <a:lnTo>
                      <a:pt x="4357" y="971"/>
                    </a:lnTo>
                    <a:cubicBezTo>
                      <a:pt x="4398" y="1012"/>
                      <a:pt x="4449" y="1063"/>
                      <a:pt x="4542" y="1145"/>
                    </a:cubicBezTo>
                    <a:cubicBezTo>
                      <a:pt x="4622" y="1217"/>
                      <a:pt x="4730" y="1251"/>
                      <a:pt x="4855" y="1251"/>
                    </a:cubicBezTo>
                    <a:cubicBezTo>
                      <a:pt x="5018" y="1251"/>
                      <a:pt x="5211" y="1193"/>
                      <a:pt x="5413" y="1084"/>
                    </a:cubicBezTo>
                    <a:cubicBezTo>
                      <a:pt x="5628" y="950"/>
                      <a:pt x="5792" y="797"/>
                      <a:pt x="5905" y="612"/>
                    </a:cubicBezTo>
                    <a:cubicBezTo>
                      <a:pt x="5967" y="499"/>
                      <a:pt x="5956" y="407"/>
                      <a:pt x="5936" y="346"/>
                    </a:cubicBezTo>
                    <a:cubicBezTo>
                      <a:pt x="5885" y="243"/>
                      <a:pt x="5782" y="181"/>
                      <a:pt x="5608" y="151"/>
                    </a:cubicBezTo>
                    <a:cubicBezTo>
                      <a:pt x="5551" y="140"/>
                      <a:pt x="5495" y="135"/>
                      <a:pt x="5440" y="135"/>
                    </a:cubicBezTo>
                    <a:cubicBezTo>
                      <a:pt x="5065" y="135"/>
                      <a:pt x="4720" y="364"/>
                      <a:pt x="4398" y="633"/>
                    </a:cubicBezTo>
                    <a:cubicBezTo>
                      <a:pt x="4367" y="592"/>
                      <a:pt x="4316" y="530"/>
                      <a:pt x="4234" y="438"/>
                    </a:cubicBezTo>
                    <a:cubicBezTo>
                      <a:pt x="3967" y="161"/>
                      <a:pt x="3559" y="1"/>
                      <a:pt x="3130" y="1"/>
                    </a:cubicBezTo>
                    <a:close/>
                  </a:path>
                </a:pathLst>
              </a:custGeom>
              <a:solidFill>
                <a:srgbClr val="2D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18;p2"/>
            <p:cNvCxnSpPr/>
            <p:nvPr/>
          </p:nvCxnSpPr>
          <p:spPr>
            <a:xfrm>
              <a:off x="1950" y="94100"/>
              <a:ext cx="914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27"/>
          <p:cNvGrpSpPr/>
          <p:nvPr/>
        </p:nvGrpSpPr>
        <p:grpSpPr>
          <a:xfrm>
            <a:off x="8504252" y="1291650"/>
            <a:ext cx="589986" cy="2560201"/>
            <a:chOff x="8424002" y="1075659"/>
            <a:chExt cx="589986" cy="2560201"/>
          </a:xfrm>
        </p:grpSpPr>
        <p:sp>
          <p:nvSpPr>
            <p:cNvPr id="635" name="Google Shape;635;p27"/>
            <p:cNvSpPr/>
            <p:nvPr/>
          </p:nvSpPr>
          <p:spPr>
            <a:xfrm rot="-5400000">
              <a:off x="8783586" y="3533413"/>
              <a:ext cx="73888" cy="131005"/>
            </a:xfrm>
            <a:custGeom>
              <a:avLst/>
              <a:gdLst/>
              <a:ahLst/>
              <a:cxnLst/>
              <a:rect l="l" t="t" r="r" b="b"/>
              <a:pathLst>
                <a:path w="1683" h="2984" extrusionOk="0">
                  <a:moveTo>
                    <a:pt x="733" y="224"/>
                  </a:moveTo>
                  <a:cubicBezTo>
                    <a:pt x="755" y="224"/>
                    <a:pt x="778" y="228"/>
                    <a:pt x="801" y="234"/>
                  </a:cubicBezTo>
                  <a:cubicBezTo>
                    <a:pt x="1026" y="276"/>
                    <a:pt x="1200" y="419"/>
                    <a:pt x="1303" y="634"/>
                  </a:cubicBezTo>
                  <a:cubicBezTo>
                    <a:pt x="1375" y="768"/>
                    <a:pt x="1416" y="932"/>
                    <a:pt x="1436" y="1116"/>
                  </a:cubicBezTo>
                  <a:cubicBezTo>
                    <a:pt x="1477" y="1403"/>
                    <a:pt x="1457" y="1741"/>
                    <a:pt x="1385" y="2131"/>
                  </a:cubicBezTo>
                  <a:cubicBezTo>
                    <a:pt x="1283" y="2647"/>
                    <a:pt x="1035" y="2758"/>
                    <a:pt x="790" y="2758"/>
                  </a:cubicBezTo>
                  <a:cubicBezTo>
                    <a:pt x="738" y="2758"/>
                    <a:pt x="687" y="2753"/>
                    <a:pt x="637" y="2746"/>
                  </a:cubicBezTo>
                  <a:cubicBezTo>
                    <a:pt x="319" y="2705"/>
                    <a:pt x="155" y="2285"/>
                    <a:pt x="165" y="1516"/>
                  </a:cubicBezTo>
                  <a:cubicBezTo>
                    <a:pt x="165" y="1178"/>
                    <a:pt x="278" y="583"/>
                    <a:pt x="503" y="337"/>
                  </a:cubicBezTo>
                  <a:cubicBezTo>
                    <a:pt x="575" y="265"/>
                    <a:pt x="653" y="224"/>
                    <a:pt x="733" y="224"/>
                  </a:cubicBezTo>
                  <a:close/>
                  <a:moveTo>
                    <a:pt x="746" y="0"/>
                  </a:moveTo>
                  <a:cubicBezTo>
                    <a:pt x="622" y="0"/>
                    <a:pt x="501" y="56"/>
                    <a:pt x="401" y="173"/>
                  </a:cubicBezTo>
                  <a:cubicBezTo>
                    <a:pt x="114" y="481"/>
                    <a:pt x="1" y="1157"/>
                    <a:pt x="1" y="1516"/>
                  </a:cubicBezTo>
                  <a:cubicBezTo>
                    <a:pt x="1" y="1711"/>
                    <a:pt x="1" y="1885"/>
                    <a:pt x="21" y="2029"/>
                  </a:cubicBezTo>
                  <a:cubicBezTo>
                    <a:pt x="103" y="2736"/>
                    <a:pt x="380" y="2931"/>
                    <a:pt x="626" y="2972"/>
                  </a:cubicBezTo>
                  <a:cubicBezTo>
                    <a:pt x="679" y="2979"/>
                    <a:pt x="729" y="2983"/>
                    <a:pt x="777" y="2983"/>
                  </a:cubicBezTo>
                  <a:cubicBezTo>
                    <a:pt x="1184" y="2983"/>
                    <a:pt x="1448" y="2714"/>
                    <a:pt x="1549" y="2182"/>
                  </a:cubicBezTo>
                  <a:cubicBezTo>
                    <a:pt x="1682" y="1485"/>
                    <a:pt x="1641" y="911"/>
                    <a:pt x="1446" y="522"/>
                  </a:cubicBezTo>
                  <a:cubicBezTo>
                    <a:pt x="1313" y="245"/>
                    <a:pt x="1098" y="70"/>
                    <a:pt x="831" y="9"/>
                  </a:cubicBezTo>
                  <a:cubicBezTo>
                    <a:pt x="803" y="3"/>
                    <a:pt x="774" y="0"/>
                    <a:pt x="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-5400000">
              <a:off x="8809315" y="2969255"/>
              <a:ext cx="281371" cy="127976"/>
            </a:xfrm>
            <a:custGeom>
              <a:avLst/>
              <a:gdLst/>
              <a:ahLst/>
              <a:cxnLst/>
              <a:rect l="l" t="t" r="r" b="b"/>
              <a:pathLst>
                <a:path w="6409" h="2915" extrusionOk="0">
                  <a:moveTo>
                    <a:pt x="1237" y="0"/>
                  </a:moveTo>
                  <a:cubicBezTo>
                    <a:pt x="750" y="0"/>
                    <a:pt x="271" y="491"/>
                    <a:pt x="165" y="1038"/>
                  </a:cubicBezTo>
                  <a:cubicBezTo>
                    <a:pt x="1" y="1817"/>
                    <a:pt x="185" y="2904"/>
                    <a:pt x="995" y="2914"/>
                  </a:cubicBezTo>
                  <a:cubicBezTo>
                    <a:pt x="1036" y="2914"/>
                    <a:pt x="1077" y="2914"/>
                    <a:pt x="1118" y="2904"/>
                  </a:cubicBezTo>
                  <a:lnTo>
                    <a:pt x="1118" y="2914"/>
                  </a:lnTo>
                  <a:lnTo>
                    <a:pt x="6408" y="2145"/>
                  </a:lnTo>
                  <a:lnTo>
                    <a:pt x="6408" y="1920"/>
                  </a:lnTo>
                  <a:lnTo>
                    <a:pt x="1836" y="2586"/>
                  </a:lnTo>
                  <a:cubicBezTo>
                    <a:pt x="1949" y="2463"/>
                    <a:pt x="2041" y="2289"/>
                    <a:pt x="2082" y="2063"/>
                  </a:cubicBezTo>
                  <a:cubicBezTo>
                    <a:pt x="2277" y="1192"/>
                    <a:pt x="2061" y="474"/>
                    <a:pt x="1733" y="198"/>
                  </a:cubicBezTo>
                  <a:cubicBezTo>
                    <a:pt x="1577" y="60"/>
                    <a:pt x="1406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-5400000">
              <a:off x="8607507" y="2045686"/>
              <a:ext cx="378571" cy="178464"/>
            </a:xfrm>
            <a:custGeom>
              <a:avLst/>
              <a:gdLst/>
              <a:ahLst/>
              <a:cxnLst/>
              <a:rect l="l" t="t" r="r" b="b"/>
              <a:pathLst>
                <a:path w="8623" h="4065" extrusionOk="0">
                  <a:moveTo>
                    <a:pt x="3850" y="1501"/>
                  </a:moveTo>
                  <a:cubicBezTo>
                    <a:pt x="3858" y="1501"/>
                    <a:pt x="3867" y="1501"/>
                    <a:pt x="3876" y="1501"/>
                  </a:cubicBezTo>
                  <a:cubicBezTo>
                    <a:pt x="4163" y="1522"/>
                    <a:pt x="4532" y="1706"/>
                    <a:pt x="4686" y="2188"/>
                  </a:cubicBezTo>
                  <a:cubicBezTo>
                    <a:pt x="4122" y="2280"/>
                    <a:pt x="3558" y="2342"/>
                    <a:pt x="2974" y="2383"/>
                  </a:cubicBezTo>
                  <a:cubicBezTo>
                    <a:pt x="2994" y="2280"/>
                    <a:pt x="3025" y="2157"/>
                    <a:pt x="3076" y="2024"/>
                  </a:cubicBezTo>
                  <a:cubicBezTo>
                    <a:pt x="3216" y="1694"/>
                    <a:pt x="3512" y="1501"/>
                    <a:pt x="3850" y="1501"/>
                  </a:cubicBezTo>
                  <a:close/>
                  <a:moveTo>
                    <a:pt x="4267" y="322"/>
                  </a:moveTo>
                  <a:cubicBezTo>
                    <a:pt x="4501" y="322"/>
                    <a:pt x="4735" y="363"/>
                    <a:pt x="4962" y="445"/>
                  </a:cubicBezTo>
                  <a:cubicBezTo>
                    <a:pt x="5506" y="650"/>
                    <a:pt x="5936" y="1050"/>
                    <a:pt x="6100" y="1542"/>
                  </a:cubicBezTo>
                  <a:cubicBezTo>
                    <a:pt x="6152" y="1696"/>
                    <a:pt x="6182" y="1788"/>
                    <a:pt x="6193" y="1850"/>
                  </a:cubicBezTo>
                  <a:cubicBezTo>
                    <a:pt x="6152" y="1870"/>
                    <a:pt x="6121" y="1880"/>
                    <a:pt x="6080" y="1891"/>
                  </a:cubicBezTo>
                  <a:cubicBezTo>
                    <a:pt x="5824" y="1962"/>
                    <a:pt x="5588" y="2034"/>
                    <a:pt x="5383" y="2065"/>
                  </a:cubicBezTo>
                  <a:cubicBezTo>
                    <a:pt x="5260" y="2096"/>
                    <a:pt x="5137" y="2116"/>
                    <a:pt x="5014" y="2137"/>
                  </a:cubicBezTo>
                  <a:cubicBezTo>
                    <a:pt x="4860" y="1583"/>
                    <a:pt x="4440" y="1204"/>
                    <a:pt x="3907" y="1183"/>
                  </a:cubicBezTo>
                  <a:cubicBezTo>
                    <a:pt x="3889" y="1183"/>
                    <a:pt x="3872" y="1182"/>
                    <a:pt x="3856" y="1182"/>
                  </a:cubicBezTo>
                  <a:cubicBezTo>
                    <a:pt x="3385" y="1182"/>
                    <a:pt x="2977" y="1456"/>
                    <a:pt x="2779" y="1911"/>
                  </a:cubicBezTo>
                  <a:cubicBezTo>
                    <a:pt x="2707" y="2085"/>
                    <a:pt x="2666" y="2260"/>
                    <a:pt x="2646" y="2403"/>
                  </a:cubicBezTo>
                  <a:cubicBezTo>
                    <a:pt x="2512" y="2414"/>
                    <a:pt x="2379" y="2424"/>
                    <a:pt x="2236" y="2434"/>
                  </a:cubicBezTo>
                  <a:cubicBezTo>
                    <a:pt x="2215" y="2239"/>
                    <a:pt x="2215" y="2065"/>
                    <a:pt x="2246" y="1921"/>
                  </a:cubicBezTo>
                  <a:cubicBezTo>
                    <a:pt x="2348" y="1337"/>
                    <a:pt x="2902" y="773"/>
                    <a:pt x="3250" y="589"/>
                  </a:cubicBezTo>
                  <a:cubicBezTo>
                    <a:pt x="3575" y="411"/>
                    <a:pt x="3921" y="322"/>
                    <a:pt x="4267" y="322"/>
                  </a:cubicBezTo>
                  <a:close/>
                  <a:moveTo>
                    <a:pt x="7444" y="1935"/>
                  </a:moveTo>
                  <a:cubicBezTo>
                    <a:pt x="7698" y="1935"/>
                    <a:pt x="7932" y="1988"/>
                    <a:pt x="8130" y="2126"/>
                  </a:cubicBezTo>
                  <a:cubicBezTo>
                    <a:pt x="8263" y="2219"/>
                    <a:pt x="8294" y="2290"/>
                    <a:pt x="8294" y="2311"/>
                  </a:cubicBezTo>
                  <a:cubicBezTo>
                    <a:pt x="8294" y="2321"/>
                    <a:pt x="8274" y="2342"/>
                    <a:pt x="8243" y="2362"/>
                  </a:cubicBezTo>
                  <a:cubicBezTo>
                    <a:pt x="8058" y="2496"/>
                    <a:pt x="7812" y="2578"/>
                    <a:pt x="7515" y="2598"/>
                  </a:cubicBezTo>
                  <a:cubicBezTo>
                    <a:pt x="7455" y="2604"/>
                    <a:pt x="7396" y="2607"/>
                    <a:pt x="7339" y="2607"/>
                  </a:cubicBezTo>
                  <a:cubicBezTo>
                    <a:pt x="7014" y="2607"/>
                    <a:pt x="6765" y="2509"/>
                    <a:pt x="6695" y="2352"/>
                  </a:cubicBezTo>
                  <a:cubicBezTo>
                    <a:pt x="6633" y="2229"/>
                    <a:pt x="6603" y="2137"/>
                    <a:pt x="6572" y="2075"/>
                  </a:cubicBezTo>
                  <a:cubicBezTo>
                    <a:pt x="6874" y="1996"/>
                    <a:pt x="7171" y="1935"/>
                    <a:pt x="7444" y="1935"/>
                  </a:cubicBezTo>
                  <a:close/>
                  <a:moveTo>
                    <a:pt x="4737" y="2506"/>
                  </a:moveTo>
                  <a:lnTo>
                    <a:pt x="4737" y="2506"/>
                  </a:lnTo>
                  <a:cubicBezTo>
                    <a:pt x="4727" y="2711"/>
                    <a:pt x="4655" y="2926"/>
                    <a:pt x="4511" y="3121"/>
                  </a:cubicBezTo>
                  <a:cubicBezTo>
                    <a:pt x="4296" y="3428"/>
                    <a:pt x="3948" y="3644"/>
                    <a:pt x="3578" y="3705"/>
                  </a:cubicBezTo>
                  <a:cubicBezTo>
                    <a:pt x="3463" y="3722"/>
                    <a:pt x="3328" y="3739"/>
                    <a:pt x="3195" y="3739"/>
                  </a:cubicBezTo>
                  <a:cubicBezTo>
                    <a:pt x="3009" y="3739"/>
                    <a:pt x="2827" y="3706"/>
                    <a:pt x="2707" y="3592"/>
                  </a:cubicBezTo>
                  <a:cubicBezTo>
                    <a:pt x="2533" y="3418"/>
                    <a:pt x="2379" y="3090"/>
                    <a:pt x="2297" y="2752"/>
                  </a:cubicBezTo>
                  <a:cubicBezTo>
                    <a:pt x="2420" y="2742"/>
                    <a:pt x="2543" y="2742"/>
                    <a:pt x="2666" y="2731"/>
                  </a:cubicBezTo>
                  <a:cubicBezTo>
                    <a:pt x="2717" y="2947"/>
                    <a:pt x="2830" y="3111"/>
                    <a:pt x="2984" y="3203"/>
                  </a:cubicBezTo>
                  <a:cubicBezTo>
                    <a:pt x="3059" y="3248"/>
                    <a:pt x="3140" y="3269"/>
                    <a:pt x="3222" y="3269"/>
                  </a:cubicBezTo>
                  <a:cubicBezTo>
                    <a:pt x="3364" y="3269"/>
                    <a:pt x="3505" y="3204"/>
                    <a:pt x="3609" y="3080"/>
                  </a:cubicBezTo>
                  <a:cubicBezTo>
                    <a:pt x="3671" y="3008"/>
                    <a:pt x="3671" y="2906"/>
                    <a:pt x="3599" y="2844"/>
                  </a:cubicBezTo>
                  <a:cubicBezTo>
                    <a:pt x="3573" y="2823"/>
                    <a:pt x="3539" y="2812"/>
                    <a:pt x="3504" y="2812"/>
                  </a:cubicBezTo>
                  <a:cubicBezTo>
                    <a:pt x="3454" y="2812"/>
                    <a:pt x="3403" y="2833"/>
                    <a:pt x="3373" y="2875"/>
                  </a:cubicBezTo>
                  <a:cubicBezTo>
                    <a:pt x="3329" y="2919"/>
                    <a:pt x="3285" y="2940"/>
                    <a:pt x="3241" y="2940"/>
                  </a:cubicBezTo>
                  <a:cubicBezTo>
                    <a:pt x="3213" y="2940"/>
                    <a:pt x="3186" y="2932"/>
                    <a:pt x="3158" y="2916"/>
                  </a:cubicBezTo>
                  <a:cubicBezTo>
                    <a:pt x="3097" y="2885"/>
                    <a:pt x="3035" y="2813"/>
                    <a:pt x="3004" y="2701"/>
                  </a:cubicBezTo>
                  <a:cubicBezTo>
                    <a:pt x="3589" y="2660"/>
                    <a:pt x="4163" y="2588"/>
                    <a:pt x="4737" y="2506"/>
                  </a:cubicBezTo>
                  <a:close/>
                  <a:moveTo>
                    <a:pt x="4281" y="1"/>
                  </a:moveTo>
                  <a:cubicBezTo>
                    <a:pt x="3881" y="1"/>
                    <a:pt x="3479" y="100"/>
                    <a:pt x="3107" y="302"/>
                  </a:cubicBezTo>
                  <a:cubicBezTo>
                    <a:pt x="2697" y="517"/>
                    <a:pt x="2051" y="1153"/>
                    <a:pt x="1918" y="1870"/>
                  </a:cubicBezTo>
                  <a:cubicBezTo>
                    <a:pt x="1887" y="2044"/>
                    <a:pt x="1887" y="2239"/>
                    <a:pt x="1907" y="2444"/>
                  </a:cubicBezTo>
                  <a:cubicBezTo>
                    <a:pt x="1856" y="2445"/>
                    <a:pt x="1801" y="2446"/>
                    <a:pt x="1743" y="2446"/>
                  </a:cubicBezTo>
                  <a:cubicBezTo>
                    <a:pt x="1227" y="2446"/>
                    <a:pt x="509" y="2389"/>
                    <a:pt x="380" y="1983"/>
                  </a:cubicBezTo>
                  <a:cubicBezTo>
                    <a:pt x="288" y="1675"/>
                    <a:pt x="339" y="1235"/>
                    <a:pt x="503" y="948"/>
                  </a:cubicBezTo>
                  <a:cubicBezTo>
                    <a:pt x="595" y="773"/>
                    <a:pt x="718" y="661"/>
                    <a:pt x="872" y="620"/>
                  </a:cubicBezTo>
                  <a:cubicBezTo>
                    <a:pt x="941" y="598"/>
                    <a:pt x="1014" y="588"/>
                    <a:pt x="1085" y="588"/>
                  </a:cubicBezTo>
                  <a:cubicBezTo>
                    <a:pt x="1214" y="588"/>
                    <a:pt x="1336" y="621"/>
                    <a:pt x="1415" y="681"/>
                  </a:cubicBezTo>
                  <a:cubicBezTo>
                    <a:pt x="1508" y="743"/>
                    <a:pt x="1538" y="825"/>
                    <a:pt x="1538" y="937"/>
                  </a:cubicBezTo>
                  <a:cubicBezTo>
                    <a:pt x="1538" y="1101"/>
                    <a:pt x="1456" y="1245"/>
                    <a:pt x="1313" y="1327"/>
                  </a:cubicBezTo>
                  <a:cubicBezTo>
                    <a:pt x="1251" y="1364"/>
                    <a:pt x="1183" y="1382"/>
                    <a:pt x="1120" y="1382"/>
                  </a:cubicBezTo>
                  <a:cubicBezTo>
                    <a:pt x="1078" y="1382"/>
                    <a:pt x="1038" y="1374"/>
                    <a:pt x="1005" y="1358"/>
                  </a:cubicBezTo>
                  <a:cubicBezTo>
                    <a:pt x="944" y="1317"/>
                    <a:pt x="903" y="1235"/>
                    <a:pt x="893" y="1122"/>
                  </a:cubicBezTo>
                  <a:lnTo>
                    <a:pt x="893" y="1122"/>
                  </a:lnTo>
                  <a:cubicBezTo>
                    <a:pt x="913" y="1132"/>
                    <a:pt x="934" y="1132"/>
                    <a:pt x="964" y="1142"/>
                  </a:cubicBezTo>
                  <a:cubicBezTo>
                    <a:pt x="981" y="1148"/>
                    <a:pt x="998" y="1151"/>
                    <a:pt x="1014" y="1151"/>
                  </a:cubicBezTo>
                  <a:cubicBezTo>
                    <a:pt x="1081" y="1151"/>
                    <a:pt x="1147" y="1105"/>
                    <a:pt x="1180" y="1040"/>
                  </a:cubicBezTo>
                  <a:cubicBezTo>
                    <a:pt x="1210" y="958"/>
                    <a:pt x="1169" y="866"/>
                    <a:pt x="1077" y="835"/>
                  </a:cubicBezTo>
                  <a:cubicBezTo>
                    <a:pt x="1010" y="810"/>
                    <a:pt x="929" y="790"/>
                    <a:pt x="850" y="790"/>
                  </a:cubicBezTo>
                  <a:cubicBezTo>
                    <a:pt x="796" y="790"/>
                    <a:pt x="744" y="800"/>
                    <a:pt x="698" y="825"/>
                  </a:cubicBezTo>
                  <a:cubicBezTo>
                    <a:pt x="636" y="855"/>
                    <a:pt x="595" y="896"/>
                    <a:pt x="575" y="958"/>
                  </a:cubicBezTo>
                  <a:cubicBezTo>
                    <a:pt x="575" y="978"/>
                    <a:pt x="565" y="989"/>
                    <a:pt x="565" y="999"/>
                  </a:cubicBezTo>
                  <a:cubicBezTo>
                    <a:pt x="534" y="1399"/>
                    <a:pt x="718" y="1573"/>
                    <a:pt x="831" y="1634"/>
                  </a:cubicBezTo>
                  <a:cubicBezTo>
                    <a:pt x="916" y="1686"/>
                    <a:pt x="1011" y="1712"/>
                    <a:pt x="1110" y="1712"/>
                  </a:cubicBezTo>
                  <a:cubicBezTo>
                    <a:pt x="1227" y="1712"/>
                    <a:pt x="1350" y="1676"/>
                    <a:pt x="1467" y="1604"/>
                  </a:cubicBezTo>
                  <a:cubicBezTo>
                    <a:pt x="1713" y="1470"/>
                    <a:pt x="1866" y="1214"/>
                    <a:pt x="1866" y="927"/>
                  </a:cubicBezTo>
                  <a:cubicBezTo>
                    <a:pt x="1877" y="712"/>
                    <a:pt x="1784" y="537"/>
                    <a:pt x="1620" y="414"/>
                  </a:cubicBezTo>
                  <a:cubicBezTo>
                    <a:pt x="1488" y="315"/>
                    <a:pt x="1305" y="263"/>
                    <a:pt x="1112" y="263"/>
                  </a:cubicBezTo>
                  <a:cubicBezTo>
                    <a:pt x="1006" y="263"/>
                    <a:pt x="896" y="279"/>
                    <a:pt x="790" y="312"/>
                  </a:cubicBezTo>
                  <a:cubicBezTo>
                    <a:pt x="554" y="384"/>
                    <a:pt x="349" y="548"/>
                    <a:pt x="216" y="804"/>
                  </a:cubicBezTo>
                  <a:cubicBezTo>
                    <a:pt x="83" y="1040"/>
                    <a:pt x="11" y="1337"/>
                    <a:pt x="1" y="1624"/>
                  </a:cubicBezTo>
                  <a:cubicBezTo>
                    <a:pt x="1" y="1788"/>
                    <a:pt x="21" y="1952"/>
                    <a:pt x="62" y="2096"/>
                  </a:cubicBezTo>
                  <a:cubicBezTo>
                    <a:pt x="246" y="2681"/>
                    <a:pt x="1048" y="2768"/>
                    <a:pt x="1662" y="2768"/>
                  </a:cubicBezTo>
                  <a:cubicBezTo>
                    <a:pt x="1768" y="2768"/>
                    <a:pt x="1868" y="2765"/>
                    <a:pt x="1959" y="2762"/>
                  </a:cubicBezTo>
                  <a:cubicBezTo>
                    <a:pt x="2051" y="3193"/>
                    <a:pt x="2236" y="3603"/>
                    <a:pt x="2471" y="3828"/>
                  </a:cubicBezTo>
                  <a:cubicBezTo>
                    <a:pt x="2659" y="4010"/>
                    <a:pt x="2917" y="4064"/>
                    <a:pt x="3177" y="4064"/>
                  </a:cubicBezTo>
                  <a:cubicBezTo>
                    <a:pt x="3328" y="4064"/>
                    <a:pt x="3480" y="4046"/>
                    <a:pt x="3619" y="4023"/>
                  </a:cubicBezTo>
                  <a:cubicBezTo>
                    <a:pt x="4081" y="3951"/>
                    <a:pt x="4501" y="3685"/>
                    <a:pt x="4778" y="3295"/>
                  </a:cubicBezTo>
                  <a:cubicBezTo>
                    <a:pt x="4962" y="3029"/>
                    <a:pt x="5065" y="2742"/>
                    <a:pt x="5055" y="2455"/>
                  </a:cubicBezTo>
                  <a:cubicBezTo>
                    <a:pt x="5178" y="2434"/>
                    <a:pt x="5301" y="2414"/>
                    <a:pt x="5424" y="2383"/>
                  </a:cubicBezTo>
                  <a:cubicBezTo>
                    <a:pt x="5649" y="2342"/>
                    <a:pt x="5895" y="2270"/>
                    <a:pt x="6152" y="2198"/>
                  </a:cubicBezTo>
                  <a:cubicBezTo>
                    <a:pt x="6193" y="2188"/>
                    <a:pt x="6223" y="2178"/>
                    <a:pt x="6254" y="2167"/>
                  </a:cubicBezTo>
                  <a:cubicBezTo>
                    <a:pt x="6285" y="2239"/>
                    <a:pt x="6326" y="2342"/>
                    <a:pt x="6387" y="2496"/>
                  </a:cubicBezTo>
                  <a:cubicBezTo>
                    <a:pt x="6514" y="2775"/>
                    <a:pt x="6861" y="2935"/>
                    <a:pt x="7327" y="2935"/>
                  </a:cubicBezTo>
                  <a:cubicBezTo>
                    <a:pt x="7391" y="2935"/>
                    <a:pt x="7457" y="2932"/>
                    <a:pt x="7525" y="2926"/>
                  </a:cubicBezTo>
                  <a:cubicBezTo>
                    <a:pt x="7884" y="2895"/>
                    <a:pt x="8181" y="2793"/>
                    <a:pt x="8417" y="2629"/>
                  </a:cubicBezTo>
                  <a:cubicBezTo>
                    <a:pt x="8581" y="2516"/>
                    <a:pt x="8612" y="2393"/>
                    <a:pt x="8622" y="2301"/>
                  </a:cubicBezTo>
                  <a:cubicBezTo>
                    <a:pt x="8622" y="2147"/>
                    <a:pt x="8520" y="2003"/>
                    <a:pt x="8325" y="1860"/>
                  </a:cubicBezTo>
                  <a:cubicBezTo>
                    <a:pt x="8076" y="1677"/>
                    <a:pt x="7787" y="1610"/>
                    <a:pt x="7480" y="1610"/>
                  </a:cubicBezTo>
                  <a:cubicBezTo>
                    <a:pt x="7168" y="1610"/>
                    <a:pt x="6836" y="1680"/>
                    <a:pt x="6510" y="1768"/>
                  </a:cubicBezTo>
                  <a:cubicBezTo>
                    <a:pt x="6500" y="1696"/>
                    <a:pt x="6469" y="1583"/>
                    <a:pt x="6408" y="1429"/>
                  </a:cubicBezTo>
                  <a:cubicBezTo>
                    <a:pt x="6213" y="855"/>
                    <a:pt x="5721" y="373"/>
                    <a:pt x="5085" y="138"/>
                  </a:cubicBezTo>
                  <a:cubicBezTo>
                    <a:pt x="4824" y="46"/>
                    <a:pt x="4553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-5400000">
              <a:off x="8411907" y="1501056"/>
              <a:ext cx="184127" cy="159937"/>
            </a:xfrm>
            <a:custGeom>
              <a:avLst/>
              <a:gdLst/>
              <a:ahLst/>
              <a:cxnLst/>
              <a:rect l="l" t="t" r="r" b="b"/>
              <a:pathLst>
                <a:path w="4194" h="3643" extrusionOk="0">
                  <a:moveTo>
                    <a:pt x="3394" y="1372"/>
                  </a:moveTo>
                  <a:cubicBezTo>
                    <a:pt x="3363" y="1597"/>
                    <a:pt x="3455" y="1926"/>
                    <a:pt x="3466" y="2110"/>
                  </a:cubicBezTo>
                  <a:cubicBezTo>
                    <a:pt x="3507" y="2561"/>
                    <a:pt x="3466" y="2992"/>
                    <a:pt x="3486" y="3443"/>
                  </a:cubicBezTo>
                  <a:lnTo>
                    <a:pt x="3261" y="3443"/>
                  </a:lnTo>
                  <a:cubicBezTo>
                    <a:pt x="3209" y="3299"/>
                    <a:pt x="3199" y="2807"/>
                    <a:pt x="3189" y="2407"/>
                  </a:cubicBezTo>
                  <a:cubicBezTo>
                    <a:pt x="3179" y="1997"/>
                    <a:pt x="3168" y="1608"/>
                    <a:pt x="3127" y="1372"/>
                  </a:cubicBezTo>
                  <a:close/>
                  <a:moveTo>
                    <a:pt x="573" y="1"/>
                  </a:moveTo>
                  <a:cubicBezTo>
                    <a:pt x="329" y="1"/>
                    <a:pt x="115" y="198"/>
                    <a:pt x="72" y="439"/>
                  </a:cubicBezTo>
                  <a:cubicBezTo>
                    <a:pt x="1" y="808"/>
                    <a:pt x="134" y="1351"/>
                    <a:pt x="575" y="1403"/>
                  </a:cubicBezTo>
                  <a:cubicBezTo>
                    <a:pt x="595" y="1413"/>
                    <a:pt x="616" y="1413"/>
                    <a:pt x="646" y="1413"/>
                  </a:cubicBezTo>
                  <a:lnTo>
                    <a:pt x="2922" y="1382"/>
                  </a:lnTo>
                  <a:cubicBezTo>
                    <a:pt x="2963" y="1597"/>
                    <a:pt x="2974" y="2008"/>
                    <a:pt x="2984" y="2407"/>
                  </a:cubicBezTo>
                  <a:cubicBezTo>
                    <a:pt x="2994" y="2910"/>
                    <a:pt x="3004" y="3258"/>
                    <a:pt x="3045" y="3443"/>
                  </a:cubicBezTo>
                  <a:lnTo>
                    <a:pt x="1292" y="3473"/>
                  </a:lnTo>
                  <a:cubicBezTo>
                    <a:pt x="1354" y="3412"/>
                    <a:pt x="1395" y="3340"/>
                    <a:pt x="1405" y="3227"/>
                  </a:cubicBezTo>
                  <a:cubicBezTo>
                    <a:pt x="1487" y="2817"/>
                    <a:pt x="1354" y="2459"/>
                    <a:pt x="1169" y="2305"/>
                  </a:cubicBezTo>
                  <a:cubicBezTo>
                    <a:pt x="1062" y="2213"/>
                    <a:pt x="948" y="2174"/>
                    <a:pt x="839" y="2174"/>
                  </a:cubicBezTo>
                  <a:cubicBezTo>
                    <a:pt x="596" y="2174"/>
                    <a:pt x="381" y="2371"/>
                    <a:pt x="339" y="2612"/>
                  </a:cubicBezTo>
                  <a:cubicBezTo>
                    <a:pt x="277" y="2981"/>
                    <a:pt x="411" y="3525"/>
                    <a:pt x="841" y="3576"/>
                  </a:cubicBezTo>
                  <a:cubicBezTo>
                    <a:pt x="872" y="3576"/>
                    <a:pt x="892" y="3586"/>
                    <a:pt x="913" y="3586"/>
                  </a:cubicBezTo>
                  <a:lnTo>
                    <a:pt x="3496" y="3545"/>
                  </a:lnTo>
                  <a:cubicBezTo>
                    <a:pt x="3657" y="3605"/>
                    <a:pt x="3881" y="3643"/>
                    <a:pt x="4052" y="3643"/>
                  </a:cubicBezTo>
                  <a:cubicBezTo>
                    <a:pt x="4088" y="3643"/>
                    <a:pt x="4122" y="3641"/>
                    <a:pt x="4152" y="3638"/>
                  </a:cubicBezTo>
                  <a:cubicBezTo>
                    <a:pt x="4193" y="3330"/>
                    <a:pt x="4183" y="2992"/>
                    <a:pt x="4152" y="2674"/>
                  </a:cubicBezTo>
                  <a:cubicBezTo>
                    <a:pt x="4142" y="2551"/>
                    <a:pt x="4040" y="1228"/>
                    <a:pt x="4040" y="1228"/>
                  </a:cubicBezTo>
                  <a:cubicBezTo>
                    <a:pt x="3976" y="1223"/>
                    <a:pt x="3906" y="1221"/>
                    <a:pt x="3837" y="1221"/>
                  </a:cubicBezTo>
                  <a:cubicBezTo>
                    <a:pt x="3631" y="1221"/>
                    <a:pt x="3435" y="1239"/>
                    <a:pt x="3435" y="1239"/>
                  </a:cubicBezTo>
                  <a:cubicBezTo>
                    <a:pt x="3425" y="1249"/>
                    <a:pt x="3425" y="1259"/>
                    <a:pt x="3414" y="1269"/>
                  </a:cubicBezTo>
                  <a:lnTo>
                    <a:pt x="1015" y="1300"/>
                  </a:lnTo>
                  <a:cubicBezTo>
                    <a:pt x="1077" y="1249"/>
                    <a:pt x="1118" y="1167"/>
                    <a:pt x="1139" y="1064"/>
                  </a:cubicBezTo>
                  <a:cubicBezTo>
                    <a:pt x="1210" y="644"/>
                    <a:pt x="1077" y="285"/>
                    <a:pt x="903" y="132"/>
                  </a:cubicBezTo>
                  <a:cubicBezTo>
                    <a:pt x="795" y="40"/>
                    <a:pt x="681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-5400000">
              <a:off x="8743874" y="1124742"/>
              <a:ext cx="301610" cy="203444"/>
            </a:xfrm>
            <a:custGeom>
              <a:avLst/>
              <a:gdLst/>
              <a:ahLst/>
              <a:cxnLst/>
              <a:rect l="l" t="t" r="r" b="b"/>
              <a:pathLst>
                <a:path w="6870" h="4634" extrusionOk="0">
                  <a:moveTo>
                    <a:pt x="5198" y="0"/>
                  </a:moveTo>
                  <a:lnTo>
                    <a:pt x="2451" y="3691"/>
                  </a:lnTo>
                  <a:cubicBezTo>
                    <a:pt x="2441" y="3557"/>
                    <a:pt x="2379" y="3424"/>
                    <a:pt x="2256" y="3291"/>
                  </a:cubicBezTo>
                  <a:cubicBezTo>
                    <a:pt x="1880" y="2845"/>
                    <a:pt x="1384" y="2637"/>
                    <a:pt x="1011" y="2637"/>
                  </a:cubicBezTo>
                  <a:cubicBezTo>
                    <a:pt x="947" y="2637"/>
                    <a:pt x="887" y="2643"/>
                    <a:pt x="831" y="2655"/>
                  </a:cubicBezTo>
                  <a:cubicBezTo>
                    <a:pt x="103" y="2809"/>
                    <a:pt x="1" y="3619"/>
                    <a:pt x="390" y="4060"/>
                  </a:cubicBezTo>
                  <a:cubicBezTo>
                    <a:pt x="661" y="4364"/>
                    <a:pt x="1111" y="4633"/>
                    <a:pt x="1532" y="4633"/>
                  </a:cubicBezTo>
                  <a:cubicBezTo>
                    <a:pt x="1749" y="4633"/>
                    <a:pt x="1959" y="4562"/>
                    <a:pt x="2133" y="4388"/>
                  </a:cubicBezTo>
                  <a:cubicBezTo>
                    <a:pt x="2154" y="4357"/>
                    <a:pt x="2184" y="4326"/>
                    <a:pt x="2205" y="4296"/>
                  </a:cubicBezTo>
                  <a:lnTo>
                    <a:pt x="2205" y="4306"/>
                  </a:lnTo>
                  <a:lnTo>
                    <a:pt x="3784" y="2194"/>
                  </a:lnTo>
                  <a:cubicBezTo>
                    <a:pt x="3825" y="2297"/>
                    <a:pt x="3958" y="2379"/>
                    <a:pt x="4040" y="2440"/>
                  </a:cubicBezTo>
                  <a:cubicBezTo>
                    <a:pt x="4204" y="2573"/>
                    <a:pt x="4399" y="2676"/>
                    <a:pt x="4594" y="2748"/>
                  </a:cubicBezTo>
                  <a:cubicBezTo>
                    <a:pt x="4788" y="2809"/>
                    <a:pt x="4963" y="2840"/>
                    <a:pt x="5178" y="2871"/>
                  </a:cubicBezTo>
                  <a:cubicBezTo>
                    <a:pt x="5537" y="2932"/>
                    <a:pt x="5742" y="3086"/>
                    <a:pt x="5844" y="3404"/>
                  </a:cubicBezTo>
                  <a:cubicBezTo>
                    <a:pt x="5875" y="3496"/>
                    <a:pt x="5895" y="3547"/>
                    <a:pt x="5854" y="3640"/>
                  </a:cubicBezTo>
                  <a:cubicBezTo>
                    <a:pt x="5813" y="3752"/>
                    <a:pt x="5752" y="3855"/>
                    <a:pt x="5670" y="3865"/>
                  </a:cubicBezTo>
                  <a:cubicBezTo>
                    <a:pt x="5926" y="3865"/>
                    <a:pt x="6008" y="3506"/>
                    <a:pt x="5977" y="3342"/>
                  </a:cubicBezTo>
                  <a:cubicBezTo>
                    <a:pt x="5916" y="3065"/>
                    <a:pt x="5731" y="2850"/>
                    <a:pt x="5516" y="2707"/>
                  </a:cubicBezTo>
                  <a:cubicBezTo>
                    <a:pt x="5373" y="2604"/>
                    <a:pt x="5116" y="2481"/>
                    <a:pt x="4963" y="2420"/>
                  </a:cubicBezTo>
                  <a:cubicBezTo>
                    <a:pt x="4829" y="2358"/>
                    <a:pt x="4665" y="2307"/>
                    <a:pt x="4542" y="2215"/>
                  </a:cubicBezTo>
                  <a:cubicBezTo>
                    <a:pt x="4409" y="2112"/>
                    <a:pt x="4306" y="2071"/>
                    <a:pt x="4245" y="1907"/>
                  </a:cubicBezTo>
                  <a:cubicBezTo>
                    <a:pt x="4224" y="1846"/>
                    <a:pt x="4194" y="1722"/>
                    <a:pt x="4204" y="1630"/>
                  </a:cubicBezTo>
                  <a:lnTo>
                    <a:pt x="4501" y="1220"/>
                  </a:lnTo>
                  <a:lnTo>
                    <a:pt x="4501" y="1220"/>
                  </a:lnTo>
                  <a:cubicBezTo>
                    <a:pt x="4460" y="1343"/>
                    <a:pt x="4501" y="1476"/>
                    <a:pt x="4553" y="1558"/>
                  </a:cubicBezTo>
                  <a:cubicBezTo>
                    <a:pt x="4624" y="1702"/>
                    <a:pt x="4809" y="1763"/>
                    <a:pt x="4952" y="1835"/>
                  </a:cubicBezTo>
                  <a:cubicBezTo>
                    <a:pt x="5229" y="1958"/>
                    <a:pt x="5496" y="2051"/>
                    <a:pt x="5783" y="2153"/>
                  </a:cubicBezTo>
                  <a:cubicBezTo>
                    <a:pt x="6049" y="2245"/>
                    <a:pt x="6562" y="2522"/>
                    <a:pt x="6490" y="2901"/>
                  </a:cubicBezTo>
                  <a:cubicBezTo>
                    <a:pt x="6449" y="3086"/>
                    <a:pt x="6265" y="3127"/>
                    <a:pt x="6142" y="3229"/>
                  </a:cubicBezTo>
                  <a:cubicBezTo>
                    <a:pt x="6166" y="3233"/>
                    <a:pt x="6192" y="3235"/>
                    <a:pt x="6217" y="3235"/>
                  </a:cubicBezTo>
                  <a:cubicBezTo>
                    <a:pt x="6462" y="3235"/>
                    <a:pt x="6711" y="3061"/>
                    <a:pt x="6767" y="2819"/>
                  </a:cubicBezTo>
                  <a:lnTo>
                    <a:pt x="6777" y="2819"/>
                  </a:lnTo>
                  <a:cubicBezTo>
                    <a:pt x="6869" y="2430"/>
                    <a:pt x="6582" y="2010"/>
                    <a:pt x="6326" y="1774"/>
                  </a:cubicBezTo>
                  <a:cubicBezTo>
                    <a:pt x="6049" y="1517"/>
                    <a:pt x="5680" y="1333"/>
                    <a:pt x="5455" y="1025"/>
                  </a:cubicBezTo>
                  <a:cubicBezTo>
                    <a:pt x="5270" y="779"/>
                    <a:pt x="5270" y="451"/>
                    <a:pt x="5342" y="103"/>
                  </a:cubicBezTo>
                  <a:lnTo>
                    <a:pt x="5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-5400000">
              <a:off x="8466713" y="2902227"/>
              <a:ext cx="219688" cy="262010"/>
            </a:xfrm>
            <a:custGeom>
              <a:avLst/>
              <a:gdLst/>
              <a:ahLst/>
              <a:cxnLst/>
              <a:rect l="l" t="t" r="r" b="b"/>
              <a:pathLst>
                <a:path w="5004" h="5968" extrusionOk="0">
                  <a:moveTo>
                    <a:pt x="4029" y="3128"/>
                  </a:moveTo>
                  <a:lnTo>
                    <a:pt x="4286" y="3302"/>
                  </a:lnTo>
                  <a:cubicBezTo>
                    <a:pt x="4101" y="3497"/>
                    <a:pt x="3978" y="3876"/>
                    <a:pt x="3865" y="4061"/>
                  </a:cubicBezTo>
                  <a:cubicBezTo>
                    <a:pt x="3599" y="4512"/>
                    <a:pt x="3271" y="4902"/>
                    <a:pt x="2984" y="5332"/>
                  </a:cubicBezTo>
                  <a:lnTo>
                    <a:pt x="2768" y="5189"/>
                  </a:lnTo>
                  <a:cubicBezTo>
                    <a:pt x="2820" y="5025"/>
                    <a:pt x="3137" y="4543"/>
                    <a:pt x="3404" y="4153"/>
                  </a:cubicBezTo>
                  <a:cubicBezTo>
                    <a:pt x="3660" y="3753"/>
                    <a:pt x="3916" y="3384"/>
                    <a:pt x="4029" y="3128"/>
                  </a:cubicBezTo>
                  <a:close/>
                  <a:moveTo>
                    <a:pt x="2184" y="1"/>
                  </a:moveTo>
                  <a:cubicBezTo>
                    <a:pt x="2022" y="1"/>
                    <a:pt x="1859" y="66"/>
                    <a:pt x="1743" y="186"/>
                  </a:cubicBezTo>
                  <a:cubicBezTo>
                    <a:pt x="1436" y="493"/>
                    <a:pt x="1200" y="1098"/>
                    <a:pt x="1579" y="1447"/>
                  </a:cubicBezTo>
                  <a:cubicBezTo>
                    <a:pt x="1600" y="1467"/>
                    <a:pt x="1620" y="1478"/>
                    <a:pt x="1641" y="1498"/>
                  </a:cubicBezTo>
                  <a:lnTo>
                    <a:pt x="3834" y="2995"/>
                  </a:lnTo>
                  <a:cubicBezTo>
                    <a:pt x="3722" y="3220"/>
                    <a:pt x="3465" y="3620"/>
                    <a:pt x="3199" y="4010"/>
                  </a:cubicBezTo>
                  <a:cubicBezTo>
                    <a:pt x="2881" y="4502"/>
                    <a:pt x="2656" y="4840"/>
                    <a:pt x="2574" y="5045"/>
                  </a:cubicBezTo>
                  <a:lnTo>
                    <a:pt x="872" y="3897"/>
                  </a:lnTo>
                  <a:cubicBezTo>
                    <a:pt x="964" y="3876"/>
                    <a:pt x="1067" y="3835"/>
                    <a:pt x="1149" y="3743"/>
                  </a:cubicBezTo>
                  <a:cubicBezTo>
                    <a:pt x="1497" y="3405"/>
                    <a:pt x="1610" y="2964"/>
                    <a:pt x="1548" y="2697"/>
                  </a:cubicBezTo>
                  <a:cubicBezTo>
                    <a:pt x="1469" y="2393"/>
                    <a:pt x="1235" y="2255"/>
                    <a:pt x="996" y="2255"/>
                  </a:cubicBezTo>
                  <a:cubicBezTo>
                    <a:pt x="831" y="2255"/>
                    <a:pt x="665" y="2320"/>
                    <a:pt x="544" y="2441"/>
                  </a:cubicBezTo>
                  <a:cubicBezTo>
                    <a:pt x="236" y="2749"/>
                    <a:pt x="0" y="3343"/>
                    <a:pt x="380" y="3692"/>
                  </a:cubicBezTo>
                  <a:cubicBezTo>
                    <a:pt x="400" y="3712"/>
                    <a:pt x="421" y="3733"/>
                    <a:pt x="441" y="3743"/>
                  </a:cubicBezTo>
                  <a:lnTo>
                    <a:pt x="441" y="3753"/>
                  </a:lnTo>
                  <a:lnTo>
                    <a:pt x="2932" y="5445"/>
                  </a:lnTo>
                  <a:cubicBezTo>
                    <a:pt x="3066" y="5640"/>
                    <a:pt x="3312" y="5865"/>
                    <a:pt x="3496" y="5968"/>
                  </a:cubicBezTo>
                  <a:cubicBezTo>
                    <a:pt x="3742" y="5711"/>
                    <a:pt x="3947" y="5373"/>
                    <a:pt x="4132" y="5055"/>
                  </a:cubicBezTo>
                  <a:cubicBezTo>
                    <a:pt x="4214" y="4922"/>
                    <a:pt x="5003" y="3600"/>
                    <a:pt x="5003" y="3600"/>
                  </a:cubicBezTo>
                  <a:cubicBezTo>
                    <a:pt x="4767" y="3415"/>
                    <a:pt x="4419" y="3200"/>
                    <a:pt x="4419" y="3200"/>
                  </a:cubicBezTo>
                  <a:cubicBezTo>
                    <a:pt x="4409" y="3200"/>
                    <a:pt x="4398" y="3210"/>
                    <a:pt x="4378" y="3220"/>
                  </a:cubicBezTo>
                  <a:lnTo>
                    <a:pt x="2071" y="1642"/>
                  </a:lnTo>
                  <a:cubicBezTo>
                    <a:pt x="2163" y="1631"/>
                    <a:pt x="2256" y="1580"/>
                    <a:pt x="2348" y="1488"/>
                  </a:cubicBezTo>
                  <a:cubicBezTo>
                    <a:pt x="2697" y="1150"/>
                    <a:pt x="2809" y="719"/>
                    <a:pt x="2738" y="452"/>
                  </a:cubicBezTo>
                  <a:cubicBezTo>
                    <a:pt x="2658" y="141"/>
                    <a:pt x="2423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27"/>
          <p:cNvGrpSpPr/>
          <p:nvPr/>
        </p:nvGrpSpPr>
        <p:grpSpPr>
          <a:xfrm>
            <a:off x="57060" y="1294125"/>
            <a:ext cx="637476" cy="2477675"/>
            <a:chOff x="140590" y="971122"/>
            <a:chExt cx="637476" cy="2477675"/>
          </a:xfrm>
        </p:grpSpPr>
        <p:sp>
          <p:nvSpPr>
            <p:cNvPr id="642" name="Google Shape;642;p27"/>
            <p:cNvSpPr/>
            <p:nvPr/>
          </p:nvSpPr>
          <p:spPr>
            <a:xfrm rot="-5400000">
              <a:off x="469826" y="1260015"/>
              <a:ext cx="353327" cy="263152"/>
            </a:xfrm>
            <a:custGeom>
              <a:avLst/>
              <a:gdLst/>
              <a:ahLst/>
              <a:cxnLst/>
              <a:rect l="l" t="t" r="r" b="b"/>
              <a:pathLst>
                <a:path w="8048" h="5994" extrusionOk="0">
                  <a:moveTo>
                    <a:pt x="1277" y="0"/>
                  </a:moveTo>
                  <a:cubicBezTo>
                    <a:pt x="710" y="0"/>
                    <a:pt x="198" y="526"/>
                    <a:pt x="113" y="1103"/>
                  </a:cubicBezTo>
                  <a:cubicBezTo>
                    <a:pt x="0" y="1923"/>
                    <a:pt x="308" y="3041"/>
                    <a:pt x="1231" y="3041"/>
                  </a:cubicBezTo>
                  <a:cubicBezTo>
                    <a:pt x="1282" y="3041"/>
                    <a:pt x="1333" y="3031"/>
                    <a:pt x="1374" y="3031"/>
                  </a:cubicBezTo>
                  <a:lnTo>
                    <a:pt x="4726" y="2518"/>
                  </a:lnTo>
                  <a:lnTo>
                    <a:pt x="4726" y="2518"/>
                  </a:lnTo>
                  <a:cubicBezTo>
                    <a:pt x="4665" y="2651"/>
                    <a:pt x="4696" y="2856"/>
                    <a:pt x="4696" y="2990"/>
                  </a:cubicBezTo>
                  <a:cubicBezTo>
                    <a:pt x="4716" y="3266"/>
                    <a:pt x="4767" y="3543"/>
                    <a:pt x="4860" y="3799"/>
                  </a:cubicBezTo>
                  <a:cubicBezTo>
                    <a:pt x="4962" y="4045"/>
                    <a:pt x="5075" y="4230"/>
                    <a:pt x="5218" y="4455"/>
                  </a:cubicBezTo>
                  <a:cubicBezTo>
                    <a:pt x="5454" y="4845"/>
                    <a:pt x="5475" y="5194"/>
                    <a:pt x="5249" y="5583"/>
                  </a:cubicBezTo>
                  <a:cubicBezTo>
                    <a:pt x="5188" y="5706"/>
                    <a:pt x="5157" y="5768"/>
                    <a:pt x="5024" y="5819"/>
                  </a:cubicBezTo>
                  <a:cubicBezTo>
                    <a:pt x="4937" y="5859"/>
                    <a:pt x="4841" y="5890"/>
                    <a:pt x="4763" y="5890"/>
                  </a:cubicBezTo>
                  <a:cubicBezTo>
                    <a:pt x="4720" y="5890"/>
                    <a:pt x="4683" y="5881"/>
                    <a:pt x="4655" y="5860"/>
                  </a:cubicBezTo>
                  <a:lnTo>
                    <a:pt x="4655" y="5860"/>
                  </a:lnTo>
                  <a:cubicBezTo>
                    <a:pt x="4716" y="5924"/>
                    <a:pt x="4792" y="5950"/>
                    <a:pt x="4874" y="5950"/>
                  </a:cubicBezTo>
                  <a:cubicBezTo>
                    <a:pt x="5080" y="5950"/>
                    <a:pt x="5318" y="5784"/>
                    <a:pt x="5413" y="5645"/>
                  </a:cubicBezTo>
                  <a:cubicBezTo>
                    <a:pt x="5639" y="5337"/>
                    <a:pt x="5700" y="4958"/>
                    <a:pt x="5659" y="4609"/>
                  </a:cubicBezTo>
                  <a:cubicBezTo>
                    <a:pt x="5639" y="4394"/>
                    <a:pt x="5546" y="4035"/>
                    <a:pt x="5485" y="3830"/>
                  </a:cubicBezTo>
                  <a:cubicBezTo>
                    <a:pt x="5434" y="3656"/>
                    <a:pt x="5352" y="3441"/>
                    <a:pt x="5341" y="3246"/>
                  </a:cubicBezTo>
                  <a:cubicBezTo>
                    <a:pt x="5321" y="3031"/>
                    <a:pt x="5280" y="2897"/>
                    <a:pt x="5393" y="2682"/>
                  </a:cubicBezTo>
                  <a:cubicBezTo>
                    <a:pt x="5434" y="2600"/>
                    <a:pt x="5526" y="2467"/>
                    <a:pt x="5628" y="2374"/>
                  </a:cubicBezTo>
                  <a:lnTo>
                    <a:pt x="6274" y="2272"/>
                  </a:lnTo>
                  <a:lnTo>
                    <a:pt x="6274" y="2272"/>
                  </a:lnTo>
                  <a:cubicBezTo>
                    <a:pt x="6121" y="2354"/>
                    <a:pt x="6028" y="2518"/>
                    <a:pt x="5977" y="2631"/>
                  </a:cubicBezTo>
                  <a:cubicBezTo>
                    <a:pt x="5895" y="2846"/>
                    <a:pt x="5998" y="3072"/>
                    <a:pt x="6049" y="3266"/>
                  </a:cubicBezTo>
                  <a:cubicBezTo>
                    <a:pt x="6141" y="3646"/>
                    <a:pt x="6274" y="3984"/>
                    <a:pt x="6418" y="4343"/>
                  </a:cubicBezTo>
                  <a:cubicBezTo>
                    <a:pt x="6541" y="4681"/>
                    <a:pt x="6695" y="5429"/>
                    <a:pt x="6274" y="5706"/>
                  </a:cubicBezTo>
                  <a:cubicBezTo>
                    <a:pt x="6201" y="5755"/>
                    <a:pt x="6131" y="5772"/>
                    <a:pt x="6063" y="5772"/>
                  </a:cubicBezTo>
                  <a:cubicBezTo>
                    <a:pt x="5931" y="5772"/>
                    <a:pt x="5805" y="5709"/>
                    <a:pt x="5669" y="5696"/>
                  </a:cubicBezTo>
                  <a:lnTo>
                    <a:pt x="5669" y="5696"/>
                  </a:lnTo>
                  <a:cubicBezTo>
                    <a:pt x="5777" y="5885"/>
                    <a:pt x="6000" y="5994"/>
                    <a:pt x="6231" y="5994"/>
                  </a:cubicBezTo>
                  <a:cubicBezTo>
                    <a:pt x="6351" y="5994"/>
                    <a:pt x="6473" y="5964"/>
                    <a:pt x="6582" y="5901"/>
                  </a:cubicBezTo>
                  <a:lnTo>
                    <a:pt x="6592" y="5891"/>
                  </a:lnTo>
                  <a:cubicBezTo>
                    <a:pt x="7043" y="5624"/>
                    <a:pt x="7228" y="4958"/>
                    <a:pt x="7238" y="4496"/>
                  </a:cubicBezTo>
                  <a:cubicBezTo>
                    <a:pt x="7258" y="3984"/>
                    <a:pt x="7125" y="3482"/>
                    <a:pt x="7238" y="2969"/>
                  </a:cubicBezTo>
                  <a:cubicBezTo>
                    <a:pt x="7330" y="2569"/>
                    <a:pt x="7648" y="2262"/>
                    <a:pt x="8048" y="1995"/>
                  </a:cubicBezTo>
                  <a:lnTo>
                    <a:pt x="8038" y="1770"/>
                  </a:lnTo>
                  <a:lnTo>
                    <a:pt x="2163" y="2682"/>
                  </a:lnTo>
                  <a:cubicBezTo>
                    <a:pt x="2286" y="2549"/>
                    <a:pt x="2368" y="2364"/>
                    <a:pt x="2399" y="2128"/>
                  </a:cubicBezTo>
                  <a:cubicBezTo>
                    <a:pt x="2543" y="1216"/>
                    <a:pt x="2235" y="478"/>
                    <a:pt x="1846" y="191"/>
                  </a:cubicBezTo>
                  <a:cubicBezTo>
                    <a:pt x="1659" y="58"/>
                    <a:pt x="1465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-5400000">
              <a:off x="457720" y="2813493"/>
              <a:ext cx="124727" cy="155327"/>
            </a:xfrm>
            <a:custGeom>
              <a:avLst/>
              <a:gdLst/>
              <a:ahLst/>
              <a:cxnLst/>
              <a:rect l="l" t="t" r="r" b="b"/>
              <a:pathLst>
                <a:path w="2841" h="3538" extrusionOk="0">
                  <a:moveTo>
                    <a:pt x="1159" y="1128"/>
                  </a:moveTo>
                  <a:cubicBezTo>
                    <a:pt x="1425" y="1128"/>
                    <a:pt x="1702" y="1138"/>
                    <a:pt x="1969" y="1159"/>
                  </a:cubicBezTo>
                  <a:cubicBezTo>
                    <a:pt x="1948" y="1497"/>
                    <a:pt x="1917" y="1846"/>
                    <a:pt x="1876" y="2194"/>
                  </a:cubicBezTo>
                  <a:cubicBezTo>
                    <a:pt x="1743" y="2184"/>
                    <a:pt x="1607" y="2179"/>
                    <a:pt x="1472" y="2179"/>
                  </a:cubicBezTo>
                  <a:cubicBezTo>
                    <a:pt x="1336" y="2179"/>
                    <a:pt x="1200" y="2184"/>
                    <a:pt x="1067" y="2194"/>
                  </a:cubicBezTo>
                  <a:cubicBezTo>
                    <a:pt x="1108" y="1835"/>
                    <a:pt x="1138" y="1477"/>
                    <a:pt x="1159" y="1128"/>
                  </a:cubicBezTo>
                  <a:close/>
                  <a:moveTo>
                    <a:pt x="2143" y="0"/>
                  </a:moveTo>
                  <a:lnTo>
                    <a:pt x="1969" y="21"/>
                  </a:lnTo>
                  <a:cubicBezTo>
                    <a:pt x="1999" y="308"/>
                    <a:pt x="1999" y="615"/>
                    <a:pt x="1979" y="933"/>
                  </a:cubicBezTo>
                  <a:cubicBezTo>
                    <a:pt x="1784" y="918"/>
                    <a:pt x="1589" y="909"/>
                    <a:pt x="1390" y="909"/>
                  </a:cubicBezTo>
                  <a:cubicBezTo>
                    <a:pt x="1317" y="909"/>
                    <a:pt x="1243" y="910"/>
                    <a:pt x="1169" y="913"/>
                  </a:cubicBezTo>
                  <a:cubicBezTo>
                    <a:pt x="1179" y="605"/>
                    <a:pt x="1179" y="308"/>
                    <a:pt x="1159" y="31"/>
                  </a:cubicBezTo>
                  <a:lnTo>
                    <a:pt x="995" y="62"/>
                  </a:lnTo>
                  <a:cubicBezTo>
                    <a:pt x="1015" y="328"/>
                    <a:pt x="1015" y="615"/>
                    <a:pt x="1005" y="913"/>
                  </a:cubicBezTo>
                  <a:cubicBezTo>
                    <a:pt x="646" y="933"/>
                    <a:pt x="308" y="974"/>
                    <a:pt x="0" y="1056"/>
                  </a:cubicBezTo>
                  <a:lnTo>
                    <a:pt x="41" y="1272"/>
                  </a:lnTo>
                  <a:cubicBezTo>
                    <a:pt x="328" y="1189"/>
                    <a:pt x="657" y="1148"/>
                    <a:pt x="995" y="1138"/>
                  </a:cubicBezTo>
                  <a:lnTo>
                    <a:pt x="995" y="1138"/>
                  </a:lnTo>
                  <a:cubicBezTo>
                    <a:pt x="974" y="1487"/>
                    <a:pt x="933" y="1846"/>
                    <a:pt x="892" y="2204"/>
                  </a:cubicBezTo>
                  <a:cubicBezTo>
                    <a:pt x="636" y="2225"/>
                    <a:pt x="380" y="2266"/>
                    <a:pt x="154" y="2327"/>
                  </a:cubicBezTo>
                  <a:lnTo>
                    <a:pt x="185" y="2543"/>
                  </a:lnTo>
                  <a:cubicBezTo>
                    <a:pt x="400" y="2481"/>
                    <a:pt x="626" y="2450"/>
                    <a:pt x="872" y="2420"/>
                  </a:cubicBezTo>
                  <a:lnTo>
                    <a:pt x="872" y="2420"/>
                  </a:lnTo>
                  <a:cubicBezTo>
                    <a:pt x="831" y="2748"/>
                    <a:pt x="780" y="3066"/>
                    <a:pt x="739" y="3363"/>
                  </a:cubicBezTo>
                  <a:lnTo>
                    <a:pt x="718" y="3496"/>
                  </a:lnTo>
                  <a:lnTo>
                    <a:pt x="892" y="3537"/>
                  </a:lnTo>
                  <a:lnTo>
                    <a:pt x="913" y="3404"/>
                  </a:lnTo>
                  <a:cubicBezTo>
                    <a:pt x="954" y="3096"/>
                    <a:pt x="995" y="2758"/>
                    <a:pt x="1046" y="2409"/>
                  </a:cubicBezTo>
                  <a:cubicBezTo>
                    <a:pt x="1174" y="2404"/>
                    <a:pt x="1308" y="2402"/>
                    <a:pt x="1442" y="2402"/>
                  </a:cubicBezTo>
                  <a:cubicBezTo>
                    <a:pt x="1577" y="2402"/>
                    <a:pt x="1712" y="2404"/>
                    <a:pt x="1846" y="2409"/>
                  </a:cubicBezTo>
                  <a:cubicBezTo>
                    <a:pt x="1805" y="2727"/>
                    <a:pt x="1764" y="3035"/>
                    <a:pt x="1723" y="3332"/>
                  </a:cubicBezTo>
                  <a:lnTo>
                    <a:pt x="1702" y="3465"/>
                  </a:lnTo>
                  <a:lnTo>
                    <a:pt x="1866" y="3506"/>
                  </a:lnTo>
                  <a:lnTo>
                    <a:pt x="1887" y="3363"/>
                  </a:lnTo>
                  <a:cubicBezTo>
                    <a:pt x="1928" y="3066"/>
                    <a:pt x="1979" y="2748"/>
                    <a:pt x="2020" y="2420"/>
                  </a:cubicBezTo>
                  <a:cubicBezTo>
                    <a:pt x="2266" y="2430"/>
                    <a:pt x="2502" y="2450"/>
                    <a:pt x="2727" y="2471"/>
                  </a:cubicBezTo>
                  <a:lnTo>
                    <a:pt x="2830" y="2471"/>
                  </a:lnTo>
                  <a:lnTo>
                    <a:pt x="2840" y="2256"/>
                  </a:lnTo>
                  <a:lnTo>
                    <a:pt x="2738" y="2245"/>
                  </a:lnTo>
                  <a:cubicBezTo>
                    <a:pt x="2522" y="2225"/>
                    <a:pt x="2287" y="2215"/>
                    <a:pt x="2040" y="2194"/>
                  </a:cubicBezTo>
                  <a:cubicBezTo>
                    <a:pt x="2082" y="1856"/>
                    <a:pt x="2123" y="1507"/>
                    <a:pt x="2143" y="1159"/>
                  </a:cubicBezTo>
                  <a:cubicBezTo>
                    <a:pt x="2287" y="1169"/>
                    <a:pt x="2440" y="1189"/>
                    <a:pt x="2584" y="1200"/>
                  </a:cubicBezTo>
                  <a:lnTo>
                    <a:pt x="2686" y="1200"/>
                  </a:lnTo>
                  <a:lnTo>
                    <a:pt x="2697" y="984"/>
                  </a:lnTo>
                  <a:lnTo>
                    <a:pt x="2594" y="974"/>
                  </a:lnTo>
                  <a:cubicBezTo>
                    <a:pt x="2451" y="964"/>
                    <a:pt x="2307" y="954"/>
                    <a:pt x="2153" y="943"/>
                  </a:cubicBezTo>
                  <a:cubicBezTo>
                    <a:pt x="2164" y="615"/>
                    <a:pt x="2164" y="298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-5400000">
              <a:off x="234059" y="3286028"/>
              <a:ext cx="131927" cy="193610"/>
            </a:xfrm>
            <a:custGeom>
              <a:avLst/>
              <a:gdLst/>
              <a:ahLst/>
              <a:cxnLst/>
              <a:rect l="l" t="t" r="r" b="b"/>
              <a:pathLst>
                <a:path w="3005" h="4410" extrusionOk="0">
                  <a:moveTo>
                    <a:pt x="982" y="1"/>
                  </a:moveTo>
                  <a:cubicBezTo>
                    <a:pt x="857" y="1"/>
                    <a:pt x="730" y="38"/>
                    <a:pt x="626" y="112"/>
                  </a:cubicBezTo>
                  <a:cubicBezTo>
                    <a:pt x="298" y="348"/>
                    <a:pt x="1" y="861"/>
                    <a:pt x="308" y="1230"/>
                  </a:cubicBezTo>
                  <a:cubicBezTo>
                    <a:pt x="329" y="1250"/>
                    <a:pt x="339" y="1271"/>
                    <a:pt x="360" y="1291"/>
                  </a:cubicBezTo>
                  <a:lnTo>
                    <a:pt x="1651" y="2450"/>
                  </a:lnTo>
                  <a:cubicBezTo>
                    <a:pt x="1579" y="2470"/>
                    <a:pt x="1518" y="2562"/>
                    <a:pt x="1467" y="2614"/>
                  </a:cubicBezTo>
                  <a:cubicBezTo>
                    <a:pt x="1374" y="2716"/>
                    <a:pt x="1292" y="2829"/>
                    <a:pt x="1231" y="2952"/>
                  </a:cubicBezTo>
                  <a:cubicBezTo>
                    <a:pt x="1180" y="3085"/>
                    <a:pt x="1149" y="3198"/>
                    <a:pt x="1118" y="3331"/>
                  </a:cubicBezTo>
                  <a:cubicBezTo>
                    <a:pt x="1057" y="3557"/>
                    <a:pt x="934" y="3690"/>
                    <a:pt x="729" y="3741"/>
                  </a:cubicBezTo>
                  <a:cubicBezTo>
                    <a:pt x="693" y="3746"/>
                    <a:pt x="667" y="3752"/>
                    <a:pt x="643" y="3752"/>
                  </a:cubicBezTo>
                  <a:cubicBezTo>
                    <a:pt x="618" y="3752"/>
                    <a:pt x="595" y="3746"/>
                    <a:pt x="565" y="3731"/>
                  </a:cubicBezTo>
                  <a:cubicBezTo>
                    <a:pt x="503" y="3700"/>
                    <a:pt x="431" y="3649"/>
                    <a:pt x="431" y="3598"/>
                  </a:cubicBezTo>
                  <a:lnTo>
                    <a:pt x="431" y="3598"/>
                  </a:lnTo>
                  <a:cubicBezTo>
                    <a:pt x="422" y="3745"/>
                    <a:pt x="603" y="3826"/>
                    <a:pt x="722" y="3826"/>
                  </a:cubicBezTo>
                  <a:cubicBezTo>
                    <a:pt x="735" y="3826"/>
                    <a:pt x="748" y="3825"/>
                    <a:pt x="759" y="3823"/>
                  </a:cubicBezTo>
                  <a:cubicBezTo>
                    <a:pt x="944" y="3803"/>
                    <a:pt x="1098" y="3700"/>
                    <a:pt x="1210" y="3567"/>
                  </a:cubicBezTo>
                  <a:cubicBezTo>
                    <a:pt x="1282" y="3475"/>
                    <a:pt x="1374" y="3321"/>
                    <a:pt x="1426" y="3218"/>
                  </a:cubicBezTo>
                  <a:cubicBezTo>
                    <a:pt x="1477" y="3136"/>
                    <a:pt x="1518" y="3034"/>
                    <a:pt x="1590" y="2952"/>
                  </a:cubicBezTo>
                  <a:cubicBezTo>
                    <a:pt x="1661" y="2870"/>
                    <a:pt x="1692" y="2808"/>
                    <a:pt x="1805" y="2778"/>
                  </a:cubicBezTo>
                  <a:cubicBezTo>
                    <a:pt x="1841" y="2770"/>
                    <a:pt x="1888" y="2763"/>
                    <a:pt x="1937" y="2763"/>
                  </a:cubicBezTo>
                  <a:cubicBezTo>
                    <a:pt x="1958" y="2763"/>
                    <a:pt x="1979" y="2764"/>
                    <a:pt x="2000" y="2767"/>
                  </a:cubicBezTo>
                  <a:lnTo>
                    <a:pt x="2246" y="2993"/>
                  </a:lnTo>
                  <a:cubicBezTo>
                    <a:pt x="2213" y="2977"/>
                    <a:pt x="2180" y="2970"/>
                    <a:pt x="2149" y="2970"/>
                  </a:cubicBezTo>
                  <a:cubicBezTo>
                    <a:pt x="2101" y="2970"/>
                    <a:pt x="2057" y="2985"/>
                    <a:pt x="2020" y="3003"/>
                  </a:cubicBezTo>
                  <a:cubicBezTo>
                    <a:pt x="1918" y="3034"/>
                    <a:pt x="1866" y="3157"/>
                    <a:pt x="1815" y="3249"/>
                  </a:cubicBezTo>
                  <a:cubicBezTo>
                    <a:pt x="1713" y="3423"/>
                    <a:pt x="1631" y="3598"/>
                    <a:pt x="1549" y="3772"/>
                  </a:cubicBezTo>
                  <a:cubicBezTo>
                    <a:pt x="1484" y="3929"/>
                    <a:pt x="1303" y="4203"/>
                    <a:pt x="1088" y="4203"/>
                  </a:cubicBezTo>
                  <a:cubicBezTo>
                    <a:pt x="1064" y="4203"/>
                    <a:pt x="1040" y="4199"/>
                    <a:pt x="1016" y="4192"/>
                  </a:cubicBezTo>
                  <a:cubicBezTo>
                    <a:pt x="893" y="4162"/>
                    <a:pt x="882" y="4039"/>
                    <a:pt x="821" y="3946"/>
                  </a:cubicBezTo>
                  <a:lnTo>
                    <a:pt x="821" y="3946"/>
                  </a:lnTo>
                  <a:cubicBezTo>
                    <a:pt x="780" y="4121"/>
                    <a:pt x="882" y="4326"/>
                    <a:pt x="1057" y="4387"/>
                  </a:cubicBezTo>
                  <a:cubicBezTo>
                    <a:pt x="1104" y="4403"/>
                    <a:pt x="1153" y="4410"/>
                    <a:pt x="1202" y="4410"/>
                  </a:cubicBezTo>
                  <a:cubicBezTo>
                    <a:pt x="1412" y="4410"/>
                    <a:pt x="1631" y="4284"/>
                    <a:pt x="1764" y="4151"/>
                  </a:cubicBezTo>
                  <a:cubicBezTo>
                    <a:pt x="1959" y="3987"/>
                    <a:pt x="2092" y="3752"/>
                    <a:pt x="2307" y="3629"/>
                  </a:cubicBezTo>
                  <a:cubicBezTo>
                    <a:pt x="2394" y="3572"/>
                    <a:pt x="2492" y="3549"/>
                    <a:pt x="2597" y="3549"/>
                  </a:cubicBezTo>
                  <a:cubicBezTo>
                    <a:pt x="2702" y="3549"/>
                    <a:pt x="2815" y="3572"/>
                    <a:pt x="2933" y="3608"/>
                  </a:cubicBezTo>
                  <a:lnTo>
                    <a:pt x="3004" y="3516"/>
                  </a:lnTo>
                  <a:lnTo>
                    <a:pt x="739" y="1486"/>
                  </a:lnTo>
                  <a:cubicBezTo>
                    <a:pt x="831" y="1486"/>
                    <a:pt x="923" y="1455"/>
                    <a:pt x="1016" y="1383"/>
                  </a:cubicBezTo>
                  <a:cubicBezTo>
                    <a:pt x="1385" y="1117"/>
                    <a:pt x="1549" y="738"/>
                    <a:pt x="1528" y="481"/>
                  </a:cubicBezTo>
                  <a:cubicBezTo>
                    <a:pt x="1487" y="158"/>
                    <a:pt x="1238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-5400000">
              <a:off x="80246" y="1598430"/>
              <a:ext cx="261966" cy="141278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-5400000">
              <a:off x="267580" y="2221338"/>
              <a:ext cx="214727" cy="186147"/>
            </a:xfrm>
            <a:custGeom>
              <a:avLst/>
              <a:gdLst/>
              <a:ahLst/>
              <a:cxnLst/>
              <a:rect l="l" t="t" r="r" b="b"/>
              <a:pathLst>
                <a:path w="4891" h="4240" extrusionOk="0">
                  <a:moveTo>
                    <a:pt x="3948" y="1600"/>
                  </a:moveTo>
                  <a:cubicBezTo>
                    <a:pt x="3907" y="1867"/>
                    <a:pt x="4019" y="2246"/>
                    <a:pt x="4040" y="2461"/>
                  </a:cubicBezTo>
                  <a:cubicBezTo>
                    <a:pt x="4081" y="2984"/>
                    <a:pt x="4040" y="3497"/>
                    <a:pt x="4050" y="4009"/>
                  </a:cubicBezTo>
                  <a:lnTo>
                    <a:pt x="3794" y="4009"/>
                  </a:lnTo>
                  <a:cubicBezTo>
                    <a:pt x="3743" y="3845"/>
                    <a:pt x="3722" y="3271"/>
                    <a:pt x="3712" y="2810"/>
                  </a:cubicBezTo>
                  <a:cubicBezTo>
                    <a:pt x="3702" y="2328"/>
                    <a:pt x="3691" y="1877"/>
                    <a:pt x="3640" y="1610"/>
                  </a:cubicBezTo>
                  <a:lnTo>
                    <a:pt x="3948" y="1600"/>
                  </a:lnTo>
                  <a:close/>
                  <a:moveTo>
                    <a:pt x="657" y="1"/>
                  </a:moveTo>
                  <a:cubicBezTo>
                    <a:pt x="372" y="1"/>
                    <a:pt x="122" y="230"/>
                    <a:pt x="72" y="513"/>
                  </a:cubicBezTo>
                  <a:cubicBezTo>
                    <a:pt x="1" y="944"/>
                    <a:pt x="155" y="1580"/>
                    <a:pt x="667" y="1641"/>
                  </a:cubicBezTo>
                  <a:cubicBezTo>
                    <a:pt x="688" y="1641"/>
                    <a:pt x="718" y="1641"/>
                    <a:pt x="749" y="1651"/>
                  </a:cubicBezTo>
                  <a:lnTo>
                    <a:pt x="3394" y="1610"/>
                  </a:lnTo>
                  <a:cubicBezTo>
                    <a:pt x="3445" y="1856"/>
                    <a:pt x="3455" y="2338"/>
                    <a:pt x="3466" y="2800"/>
                  </a:cubicBezTo>
                  <a:cubicBezTo>
                    <a:pt x="3486" y="3394"/>
                    <a:pt x="3496" y="3794"/>
                    <a:pt x="3548" y="4019"/>
                  </a:cubicBezTo>
                  <a:lnTo>
                    <a:pt x="1497" y="4050"/>
                  </a:lnTo>
                  <a:cubicBezTo>
                    <a:pt x="1569" y="3978"/>
                    <a:pt x="1620" y="3886"/>
                    <a:pt x="1631" y="3763"/>
                  </a:cubicBezTo>
                  <a:cubicBezTo>
                    <a:pt x="1723" y="3292"/>
                    <a:pt x="1569" y="2861"/>
                    <a:pt x="1354" y="2687"/>
                  </a:cubicBezTo>
                  <a:cubicBezTo>
                    <a:pt x="1230" y="2579"/>
                    <a:pt x="1098" y="2533"/>
                    <a:pt x="972" y="2533"/>
                  </a:cubicBezTo>
                  <a:cubicBezTo>
                    <a:pt x="690" y="2533"/>
                    <a:pt x="440" y="2762"/>
                    <a:pt x="390" y="3046"/>
                  </a:cubicBezTo>
                  <a:cubicBezTo>
                    <a:pt x="319" y="3476"/>
                    <a:pt x="462" y="4102"/>
                    <a:pt x="975" y="4173"/>
                  </a:cubicBezTo>
                  <a:lnTo>
                    <a:pt x="1057" y="4173"/>
                  </a:lnTo>
                  <a:lnTo>
                    <a:pt x="1057" y="4184"/>
                  </a:lnTo>
                  <a:lnTo>
                    <a:pt x="4081" y="4132"/>
                  </a:lnTo>
                  <a:cubicBezTo>
                    <a:pt x="4259" y="4200"/>
                    <a:pt x="4522" y="4240"/>
                    <a:pt x="4723" y="4240"/>
                  </a:cubicBezTo>
                  <a:cubicBezTo>
                    <a:pt x="4765" y="4240"/>
                    <a:pt x="4804" y="4238"/>
                    <a:pt x="4839" y="4235"/>
                  </a:cubicBezTo>
                  <a:cubicBezTo>
                    <a:pt x="4891" y="3886"/>
                    <a:pt x="4870" y="3497"/>
                    <a:pt x="4839" y="3117"/>
                  </a:cubicBezTo>
                  <a:cubicBezTo>
                    <a:pt x="4819" y="2974"/>
                    <a:pt x="4706" y="1436"/>
                    <a:pt x="4706" y="1436"/>
                  </a:cubicBezTo>
                  <a:cubicBezTo>
                    <a:pt x="4607" y="1429"/>
                    <a:pt x="4495" y="1427"/>
                    <a:pt x="4391" y="1427"/>
                  </a:cubicBezTo>
                  <a:cubicBezTo>
                    <a:pt x="4181" y="1427"/>
                    <a:pt x="3999" y="1436"/>
                    <a:pt x="3999" y="1436"/>
                  </a:cubicBezTo>
                  <a:cubicBezTo>
                    <a:pt x="3989" y="1446"/>
                    <a:pt x="3989" y="1467"/>
                    <a:pt x="3978" y="1477"/>
                  </a:cubicBezTo>
                  <a:lnTo>
                    <a:pt x="1190" y="1518"/>
                  </a:lnTo>
                  <a:cubicBezTo>
                    <a:pt x="1251" y="1457"/>
                    <a:pt x="1303" y="1364"/>
                    <a:pt x="1323" y="1241"/>
                  </a:cubicBezTo>
                  <a:cubicBezTo>
                    <a:pt x="1415" y="760"/>
                    <a:pt x="1262" y="339"/>
                    <a:pt x="1046" y="155"/>
                  </a:cubicBezTo>
                  <a:cubicBezTo>
                    <a:pt x="920" y="47"/>
                    <a:pt x="785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-5400000">
              <a:off x="231761" y="942563"/>
              <a:ext cx="73888" cy="131005"/>
            </a:xfrm>
            <a:custGeom>
              <a:avLst/>
              <a:gdLst/>
              <a:ahLst/>
              <a:cxnLst/>
              <a:rect l="l" t="t" r="r" b="b"/>
              <a:pathLst>
                <a:path w="1683" h="2984" extrusionOk="0">
                  <a:moveTo>
                    <a:pt x="733" y="224"/>
                  </a:moveTo>
                  <a:cubicBezTo>
                    <a:pt x="755" y="224"/>
                    <a:pt x="778" y="228"/>
                    <a:pt x="801" y="234"/>
                  </a:cubicBezTo>
                  <a:cubicBezTo>
                    <a:pt x="1026" y="276"/>
                    <a:pt x="1200" y="419"/>
                    <a:pt x="1303" y="634"/>
                  </a:cubicBezTo>
                  <a:cubicBezTo>
                    <a:pt x="1375" y="768"/>
                    <a:pt x="1416" y="932"/>
                    <a:pt x="1436" y="1116"/>
                  </a:cubicBezTo>
                  <a:cubicBezTo>
                    <a:pt x="1477" y="1403"/>
                    <a:pt x="1457" y="1741"/>
                    <a:pt x="1385" y="2131"/>
                  </a:cubicBezTo>
                  <a:cubicBezTo>
                    <a:pt x="1283" y="2647"/>
                    <a:pt x="1035" y="2758"/>
                    <a:pt x="790" y="2758"/>
                  </a:cubicBezTo>
                  <a:cubicBezTo>
                    <a:pt x="738" y="2758"/>
                    <a:pt x="687" y="2753"/>
                    <a:pt x="637" y="2746"/>
                  </a:cubicBezTo>
                  <a:cubicBezTo>
                    <a:pt x="319" y="2705"/>
                    <a:pt x="155" y="2285"/>
                    <a:pt x="165" y="1516"/>
                  </a:cubicBezTo>
                  <a:cubicBezTo>
                    <a:pt x="165" y="1178"/>
                    <a:pt x="278" y="583"/>
                    <a:pt x="503" y="337"/>
                  </a:cubicBezTo>
                  <a:cubicBezTo>
                    <a:pt x="575" y="265"/>
                    <a:pt x="653" y="224"/>
                    <a:pt x="733" y="224"/>
                  </a:cubicBezTo>
                  <a:close/>
                  <a:moveTo>
                    <a:pt x="746" y="0"/>
                  </a:moveTo>
                  <a:cubicBezTo>
                    <a:pt x="622" y="0"/>
                    <a:pt x="501" y="56"/>
                    <a:pt x="401" y="173"/>
                  </a:cubicBezTo>
                  <a:cubicBezTo>
                    <a:pt x="114" y="481"/>
                    <a:pt x="1" y="1157"/>
                    <a:pt x="1" y="1516"/>
                  </a:cubicBezTo>
                  <a:cubicBezTo>
                    <a:pt x="1" y="1711"/>
                    <a:pt x="1" y="1885"/>
                    <a:pt x="21" y="2029"/>
                  </a:cubicBezTo>
                  <a:cubicBezTo>
                    <a:pt x="103" y="2736"/>
                    <a:pt x="380" y="2931"/>
                    <a:pt x="626" y="2972"/>
                  </a:cubicBezTo>
                  <a:cubicBezTo>
                    <a:pt x="679" y="2979"/>
                    <a:pt x="729" y="2983"/>
                    <a:pt x="777" y="2983"/>
                  </a:cubicBezTo>
                  <a:cubicBezTo>
                    <a:pt x="1184" y="2983"/>
                    <a:pt x="1448" y="2714"/>
                    <a:pt x="1549" y="2182"/>
                  </a:cubicBezTo>
                  <a:cubicBezTo>
                    <a:pt x="1682" y="1485"/>
                    <a:pt x="1641" y="911"/>
                    <a:pt x="1446" y="522"/>
                  </a:cubicBezTo>
                  <a:cubicBezTo>
                    <a:pt x="1313" y="245"/>
                    <a:pt x="1098" y="70"/>
                    <a:pt x="831" y="9"/>
                  </a:cubicBezTo>
                  <a:cubicBezTo>
                    <a:pt x="803" y="3"/>
                    <a:pt x="774" y="0"/>
                    <a:pt x="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27"/>
          <p:cNvSpPr txBox="1">
            <a:spLocks noGrp="1"/>
          </p:cNvSpPr>
          <p:nvPr>
            <p:ph type="subTitle" idx="1"/>
          </p:nvPr>
        </p:nvSpPr>
        <p:spPr>
          <a:xfrm>
            <a:off x="2285912" y="214846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2"/>
          </p:nvPr>
        </p:nvSpPr>
        <p:spPr>
          <a:xfrm>
            <a:off x="5897416" y="214846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3"/>
          </p:nvPr>
        </p:nvSpPr>
        <p:spPr>
          <a:xfrm>
            <a:off x="2285912" y="358186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4"/>
          </p:nvPr>
        </p:nvSpPr>
        <p:spPr>
          <a:xfrm>
            <a:off x="5897416" y="358186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5"/>
          </p:nvPr>
        </p:nvSpPr>
        <p:spPr>
          <a:xfrm>
            <a:off x="2285912" y="1727516"/>
            <a:ext cx="19782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6"/>
          </p:nvPr>
        </p:nvSpPr>
        <p:spPr>
          <a:xfrm>
            <a:off x="2285912" y="3161066"/>
            <a:ext cx="19782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7"/>
          </p:nvPr>
        </p:nvSpPr>
        <p:spPr>
          <a:xfrm>
            <a:off x="5897412" y="1727516"/>
            <a:ext cx="19782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8"/>
          </p:nvPr>
        </p:nvSpPr>
        <p:spPr>
          <a:xfrm>
            <a:off x="5897412" y="3161066"/>
            <a:ext cx="19782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657" name="Google Shape;657;p27"/>
          <p:cNvCxnSpPr/>
          <p:nvPr/>
        </p:nvCxnSpPr>
        <p:spPr>
          <a:xfrm>
            <a:off x="-7850" y="5046000"/>
            <a:ext cx="915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" name="Google Shape;706;p30"/>
          <p:cNvCxnSpPr/>
          <p:nvPr/>
        </p:nvCxnSpPr>
        <p:spPr>
          <a:xfrm>
            <a:off x="-7850" y="5046000"/>
            <a:ext cx="915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30"/>
          <p:cNvSpPr txBox="1">
            <a:spLocks noGrp="1"/>
          </p:cNvSpPr>
          <p:nvPr>
            <p:ph type="title" hasCustomPrompt="1"/>
          </p:nvPr>
        </p:nvSpPr>
        <p:spPr>
          <a:xfrm>
            <a:off x="945325" y="7061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8" name="Google Shape;708;p30"/>
          <p:cNvSpPr txBox="1">
            <a:spLocks noGrp="1"/>
          </p:cNvSpPr>
          <p:nvPr>
            <p:ph type="subTitle" idx="1"/>
          </p:nvPr>
        </p:nvSpPr>
        <p:spPr>
          <a:xfrm>
            <a:off x="945325" y="1464176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 idx="2" hasCustomPrompt="1"/>
          </p:nvPr>
        </p:nvSpPr>
        <p:spPr>
          <a:xfrm>
            <a:off x="945325" y="2003881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30"/>
          <p:cNvSpPr txBox="1">
            <a:spLocks noGrp="1"/>
          </p:cNvSpPr>
          <p:nvPr>
            <p:ph type="subTitle" idx="3"/>
          </p:nvPr>
        </p:nvSpPr>
        <p:spPr>
          <a:xfrm>
            <a:off x="945325" y="2764453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1" name="Google Shape;711;p30"/>
          <p:cNvSpPr txBox="1">
            <a:spLocks noGrp="1"/>
          </p:cNvSpPr>
          <p:nvPr>
            <p:ph type="title" idx="4" hasCustomPrompt="1"/>
          </p:nvPr>
        </p:nvSpPr>
        <p:spPr>
          <a:xfrm>
            <a:off x="945325" y="33015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30"/>
          <p:cNvSpPr txBox="1">
            <a:spLocks noGrp="1"/>
          </p:cNvSpPr>
          <p:nvPr>
            <p:ph type="subTitle" idx="5"/>
          </p:nvPr>
        </p:nvSpPr>
        <p:spPr>
          <a:xfrm>
            <a:off x="945325" y="4064731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729" name="Google Shape;729;p32"/>
          <p:cNvCxnSpPr/>
          <p:nvPr/>
        </p:nvCxnSpPr>
        <p:spPr>
          <a:xfrm>
            <a:off x="-7850" y="5046000"/>
            <a:ext cx="915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0" name="Google Shape;730;p32"/>
          <p:cNvGrpSpPr/>
          <p:nvPr/>
        </p:nvGrpSpPr>
        <p:grpSpPr>
          <a:xfrm rot="-1407625">
            <a:off x="8197109" y="181305"/>
            <a:ext cx="688898" cy="1439145"/>
            <a:chOff x="1044650" y="1221775"/>
            <a:chExt cx="688925" cy="1439200"/>
          </a:xfrm>
        </p:grpSpPr>
        <p:sp>
          <p:nvSpPr>
            <p:cNvPr id="731" name="Google Shape;731;p32"/>
            <p:cNvSpPr/>
            <p:nvPr/>
          </p:nvSpPr>
          <p:spPr>
            <a:xfrm>
              <a:off x="1044650" y="1221775"/>
              <a:ext cx="688925" cy="1439200"/>
            </a:xfrm>
            <a:custGeom>
              <a:avLst/>
              <a:gdLst/>
              <a:ahLst/>
              <a:cxnLst/>
              <a:rect l="l" t="t" r="r" b="b"/>
              <a:pathLst>
                <a:path w="27557" h="57568" extrusionOk="0">
                  <a:moveTo>
                    <a:pt x="19165" y="0"/>
                  </a:moveTo>
                  <a:cubicBezTo>
                    <a:pt x="18625" y="0"/>
                    <a:pt x="18088" y="107"/>
                    <a:pt x="17530" y="342"/>
                  </a:cubicBezTo>
                  <a:cubicBezTo>
                    <a:pt x="15613" y="1152"/>
                    <a:pt x="15193" y="3745"/>
                    <a:pt x="15193" y="3745"/>
                  </a:cubicBezTo>
                  <a:cubicBezTo>
                    <a:pt x="14937" y="4955"/>
                    <a:pt x="13717" y="25725"/>
                    <a:pt x="13717" y="28062"/>
                  </a:cubicBezTo>
                  <a:cubicBezTo>
                    <a:pt x="13717" y="30399"/>
                    <a:pt x="12764" y="47365"/>
                    <a:pt x="12682" y="50133"/>
                  </a:cubicBezTo>
                  <a:cubicBezTo>
                    <a:pt x="12625" y="52029"/>
                    <a:pt x="11915" y="52992"/>
                    <a:pt x="11279" y="52992"/>
                  </a:cubicBezTo>
                  <a:cubicBezTo>
                    <a:pt x="10986" y="52992"/>
                    <a:pt x="10709" y="52789"/>
                    <a:pt x="10518" y="52378"/>
                  </a:cubicBezTo>
                  <a:cubicBezTo>
                    <a:pt x="9914" y="51087"/>
                    <a:pt x="10693" y="40087"/>
                    <a:pt x="10867" y="34643"/>
                  </a:cubicBezTo>
                  <a:cubicBezTo>
                    <a:pt x="11041" y="29190"/>
                    <a:pt x="7402" y="25120"/>
                    <a:pt x="7402" y="25120"/>
                  </a:cubicBezTo>
                  <a:cubicBezTo>
                    <a:pt x="1589" y="26165"/>
                    <a:pt x="0" y="32737"/>
                    <a:pt x="0" y="32737"/>
                  </a:cubicBezTo>
                  <a:cubicBezTo>
                    <a:pt x="33" y="32736"/>
                    <a:pt x="66" y="32735"/>
                    <a:pt x="98" y="32735"/>
                  </a:cubicBezTo>
                  <a:cubicBezTo>
                    <a:pt x="2793" y="32735"/>
                    <a:pt x="4230" y="35673"/>
                    <a:pt x="4767" y="37791"/>
                  </a:cubicBezTo>
                  <a:cubicBezTo>
                    <a:pt x="5321" y="39933"/>
                    <a:pt x="5229" y="50092"/>
                    <a:pt x="5229" y="51753"/>
                  </a:cubicBezTo>
                  <a:cubicBezTo>
                    <a:pt x="5229" y="53386"/>
                    <a:pt x="6463" y="57567"/>
                    <a:pt x="11045" y="57567"/>
                  </a:cubicBezTo>
                  <a:cubicBezTo>
                    <a:pt x="11095" y="57567"/>
                    <a:pt x="11145" y="57567"/>
                    <a:pt x="11195" y="57566"/>
                  </a:cubicBezTo>
                  <a:cubicBezTo>
                    <a:pt x="15900" y="57463"/>
                    <a:pt x="16649" y="53014"/>
                    <a:pt x="16813" y="51199"/>
                  </a:cubicBezTo>
                  <a:cubicBezTo>
                    <a:pt x="16977" y="49385"/>
                    <a:pt x="16874" y="37668"/>
                    <a:pt x="16977" y="35689"/>
                  </a:cubicBezTo>
                  <a:cubicBezTo>
                    <a:pt x="17069" y="33710"/>
                    <a:pt x="17008" y="20138"/>
                    <a:pt x="17069" y="18743"/>
                  </a:cubicBezTo>
                  <a:cubicBezTo>
                    <a:pt x="17141" y="17349"/>
                    <a:pt x="16915" y="3366"/>
                    <a:pt x="18310" y="2228"/>
                  </a:cubicBezTo>
                  <a:cubicBezTo>
                    <a:pt x="18766" y="1856"/>
                    <a:pt x="19298" y="1710"/>
                    <a:pt x="19872" y="1710"/>
                  </a:cubicBezTo>
                  <a:cubicBezTo>
                    <a:pt x="21053" y="1710"/>
                    <a:pt x="22409" y="2329"/>
                    <a:pt x="23630" y="2874"/>
                  </a:cubicBezTo>
                  <a:cubicBezTo>
                    <a:pt x="25445" y="3684"/>
                    <a:pt x="27556" y="3786"/>
                    <a:pt x="27556" y="3786"/>
                  </a:cubicBezTo>
                  <a:lnTo>
                    <a:pt x="27556" y="2679"/>
                  </a:lnTo>
                  <a:cubicBezTo>
                    <a:pt x="27556" y="2679"/>
                    <a:pt x="27448" y="2694"/>
                    <a:pt x="27248" y="2694"/>
                  </a:cubicBezTo>
                  <a:cubicBezTo>
                    <a:pt x="26658" y="2694"/>
                    <a:pt x="25266" y="2568"/>
                    <a:pt x="23497" y="1572"/>
                  </a:cubicBezTo>
                  <a:cubicBezTo>
                    <a:pt x="21817" y="634"/>
                    <a:pt x="20483" y="0"/>
                    <a:pt x="19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1327075" y="1254400"/>
              <a:ext cx="124575" cy="1295500"/>
            </a:xfrm>
            <a:custGeom>
              <a:avLst/>
              <a:gdLst/>
              <a:ahLst/>
              <a:cxnLst/>
              <a:rect l="l" t="t" r="r" b="b"/>
              <a:pathLst>
                <a:path w="4983" h="51820" extrusionOk="0">
                  <a:moveTo>
                    <a:pt x="4983" y="1"/>
                  </a:moveTo>
                  <a:lnTo>
                    <a:pt x="4983" y="1"/>
                  </a:lnTo>
                  <a:cubicBezTo>
                    <a:pt x="4122" y="1057"/>
                    <a:pt x="3896" y="2440"/>
                    <a:pt x="3896" y="2440"/>
                  </a:cubicBezTo>
                  <a:cubicBezTo>
                    <a:pt x="3640" y="3650"/>
                    <a:pt x="2420" y="24420"/>
                    <a:pt x="2420" y="26757"/>
                  </a:cubicBezTo>
                  <a:cubicBezTo>
                    <a:pt x="2420" y="29094"/>
                    <a:pt x="1467" y="46060"/>
                    <a:pt x="1385" y="48828"/>
                  </a:cubicBezTo>
                  <a:cubicBezTo>
                    <a:pt x="1323" y="50704"/>
                    <a:pt x="626" y="51668"/>
                    <a:pt x="1" y="51688"/>
                  </a:cubicBezTo>
                  <a:cubicBezTo>
                    <a:pt x="1" y="51688"/>
                    <a:pt x="262" y="51820"/>
                    <a:pt x="618" y="51820"/>
                  </a:cubicBezTo>
                  <a:cubicBezTo>
                    <a:pt x="1243" y="51820"/>
                    <a:pt x="2162" y="51417"/>
                    <a:pt x="2481" y="49197"/>
                  </a:cubicBezTo>
                  <a:cubicBezTo>
                    <a:pt x="2984" y="45712"/>
                    <a:pt x="3291" y="33892"/>
                    <a:pt x="3589" y="29351"/>
                  </a:cubicBezTo>
                  <a:cubicBezTo>
                    <a:pt x="3896" y="24809"/>
                    <a:pt x="4255" y="2974"/>
                    <a:pt x="4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1044650" y="1849750"/>
              <a:ext cx="312175" cy="811225"/>
            </a:xfrm>
            <a:custGeom>
              <a:avLst/>
              <a:gdLst/>
              <a:ahLst/>
              <a:cxnLst/>
              <a:rect l="l" t="t" r="r" b="b"/>
              <a:pathLst>
                <a:path w="12487" h="32449" extrusionOk="0">
                  <a:moveTo>
                    <a:pt x="7402" y="1"/>
                  </a:moveTo>
                  <a:lnTo>
                    <a:pt x="7402" y="1"/>
                  </a:lnTo>
                  <a:cubicBezTo>
                    <a:pt x="1589" y="1046"/>
                    <a:pt x="0" y="7618"/>
                    <a:pt x="0" y="7618"/>
                  </a:cubicBezTo>
                  <a:cubicBezTo>
                    <a:pt x="28" y="7617"/>
                    <a:pt x="56" y="7617"/>
                    <a:pt x="84" y="7617"/>
                  </a:cubicBezTo>
                  <a:cubicBezTo>
                    <a:pt x="2788" y="7617"/>
                    <a:pt x="4230" y="10561"/>
                    <a:pt x="4767" y="12682"/>
                  </a:cubicBezTo>
                  <a:cubicBezTo>
                    <a:pt x="5321" y="14824"/>
                    <a:pt x="5229" y="24984"/>
                    <a:pt x="5229" y="26634"/>
                  </a:cubicBezTo>
                  <a:cubicBezTo>
                    <a:pt x="5229" y="28277"/>
                    <a:pt x="6463" y="32448"/>
                    <a:pt x="11045" y="32448"/>
                  </a:cubicBezTo>
                  <a:cubicBezTo>
                    <a:pt x="11094" y="32448"/>
                    <a:pt x="11145" y="32448"/>
                    <a:pt x="11195" y="32447"/>
                  </a:cubicBezTo>
                  <a:cubicBezTo>
                    <a:pt x="11667" y="32436"/>
                    <a:pt x="12097" y="32385"/>
                    <a:pt x="12487" y="32293"/>
                  </a:cubicBezTo>
                  <a:cubicBezTo>
                    <a:pt x="5813" y="31862"/>
                    <a:pt x="7402" y="19776"/>
                    <a:pt x="7402" y="13717"/>
                  </a:cubicBezTo>
                  <a:cubicBezTo>
                    <a:pt x="7402" y="7659"/>
                    <a:pt x="4111" y="6921"/>
                    <a:pt x="4173" y="5475"/>
                  </a:cubicBezTo>
                  <a:cubicBezTo>
                    <a:pt x="4234" y="4030"/>
                    <a:pt x="7402" y="1"/>
                    <a:pt x="7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1201500" y="2192675"/>
              <a:ext cx="101775" cy="101775"/>
            </a:xfrm>
            <a:custGeom>
              <a:avLst/>
              <a:gdLst/>
              <a:ahLst/>
              <a:cxnLst/>
              <a:rect l="l" t="t" r="r" b="b"/>
              <a:pathLst>
                <a:path w="4071" h="4071" extrusionOk="0">
                  <a:moveTo>
                    <a:pt x="2040" y="0"/>
                  </a:moveTo>
                  <a:cubicBezTo>
                    <a:pt x="913" y="0"/>
                    <a:pt x="0" y="913"/>
                    <a:pt x="0" y="2040"/>
                  </a:cubicBezTo>
                  <a:cubicBezTo>
                    <a:pt x="0" y="3158"/>
                    <a:pt x="913" y="4070"/>
                    <a:pt x="2040" y="4070"/>
                  </a:cubicBezTo>
                  <a:cubicBezTo>
                    <a:pt x="3158" y="4070"/>
                    <a:pt x="4070" y="3158"/>
                    <a:pt x="4070" y="2040"/>
                  </a:cubicBezTo>
                  <a:cubicBezTo>
                    <a:pt x="4070" y="913"/>
                    <a:pt x="3158" y="0"/>
                    <a:pt x="2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1205850" y="2200350"/>
              <a:ext cx="97425" cy="94100"/>
            </a:xfrm>
            <a:custGeom>
              <a:avLst/>
              <a:gdLst/>
              <a:ahLst/>
              <a:cxnLst/>
              <a:rect l="l" t="t" r="r" b="b"/>
              <a:pathLst>
                <a:path w="3897" h="3764" extrusionOk="0">
                  <a:moveTo>
                    <a:pt x="1948" y="1"/>
                  </a:moveTo>
                  <a:cubicBezTo>
                    <a:pt x="872" y="1"/>
                    <a:pt x="1" y="841"/>
                    <a:pt x="1" y="1877"/>
                  </a:cubicBezTo>
                  <a:cubicBezTo>
                    <a:pt x="1" y="2922"/>
                    <a:pt x="872" y="3763"/>
                    <a:pt x="1948" y="3763"/>
                  </a:cubicBezTo>
                  <a:cubicBezTo>
                    <a:pt x="3025" y="3763"/>
                    <a:pt x="3896" y="2922"/>
                    <a:pt x="3896" y="1877"/>
                  </a:cubicBezTo>
                  <a:cubicBezTo>
                    <a:pt x="3896" y="841"/>
                    <a:pt x="3025" y="1"/>
                    <a:pt x="1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1201500" y="2330050"/>
              <a:ext cx="101775" cy="101500"/>
            </a:xfrm>
            <a:custGeom>
              <a:avLst/>
              <a:gdLst/>
              <a:ahLst/>
              <a:cxnLst/>
              <a:rect l="l" t="t" r="r" b="b"/>
              <a:pathLst>
                <a:path w="4071" h="4060" extrusionOk="0">
                  <a:moveTo>
                    <a:pt x="2040" y="0"/>
                  </a:moveTo>
                  <a:cubicBezTo>
                    <a:pt x="913" y="0"/>
                    <a:pt x="0" y="902"/>
                    <a:pt x="0" y="2030"/>
                  </a:cubicBezTo>
                  <a:cubicBezTo>
                    <a:pt x="0" y="3147"/>
                    <a:pt x="913" y="4060"/>
                    <a:pt x="2040" y="4060"/>
                  </a:cubicBezTo>
                  <a:cubicBezTo>
                    <a:pt x="3158" y="4060"/>
                    <a:pt x="4070" y="3147"/>
                    <a:pt x="4070" y="2030"/>
                  </a:cubicBezTo>
                  <a:cubicBezTo>
                    <a:pt x="4070" y="902"/>
                    <a:pt x="3158" y="0"/>
                    <a:pt x="2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1205850" y="2337475"/>
              <a:ext cx="97425" cy="94075"/>
            </a:xfrm>
            <a:custGeom>
              <a:avLst/>
              <a:gdLst/>
              <a:ahLst/>
              <a:cxnLst/>
              <a:rect l="l" t="t" r="r" b="b"/>
              <a:pathLst>
                <a:path w="3897" h="3763" extrusionOk="0">
                  <a:moveTo>
                    <a:pt x="1948" y="0"/>
                  </a:moveTo>
                  <a:cubicBezTo>
                    <a:pt x="872" y="0"/>
                    <a:pt x="1" y="841"/>
                    <a:pt x="1" y="1887"/>
                  </a:cubicBezTo>
                  <a:cubicBezTo>
                    <a:pt x="1" y="2922"/>
                    <a:pt x="872" y="3763"/>
                    <a:pt x="1948" y="3763"/>
                  </a:cubicBezTo>
                  <a:cubicBezTo>
                    <a:pt x="3025" y="3763"/>
                    <a:pt x="3896" y="2922"/>
                    <a:pt x="3896" y="1887"/>
                  </a:cubicBezTo>
                  <a:cubicBezTo>
                    <a:pt x="3896" y="841"/>
                    <a:pt x="3025" y="0"/>
                    <a:pt x="1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1202525" y="2478425"/>
              <a:ext cx="78950" cy="78975"/>
            </a:xfrm>
            <a:custGeom>
              <a:avLst/>
              <a:gdLst/>
              <a:ahLst/>
              <a:cxnLst/>
              <a:rect l="l" t="t" r="r" b="b"/>
              <a:pathLst>
                <a:path w="3158" h="3159" extrusionOk="0">
                  <a:moveTo>
                    <a:pt x="1579" y="1"/>
                  </a:moveTo>
                  <a:cubicBezTo>
                    <a:pt x="708" y="1"/>
                    <a:pt x="0" y="708"/>
                    <a:pt x="0" y="1579"/>
                  </a:cubicBezTo>
                  <a:cubicBezTo>
                    <a:pt x="0" y="2451"/>
                    <a:pt x="708" y="3158"/>
                    <a:pt x="1579" y="3158"/>
                  </a:cubicBezTo>
                  <a:cubicBezTo>
                    <a:pt x="2450" y="3158"/>
                    <a:pt x="3158" y="2451"/>
                    <a:pt x="3158" y="1579"/>
                  </a:cubicBezTo>
                  <a:cubicBezTo>
                    <a:pt x="3158" y="708"/>
                    <a:pt x="2450" y="1"/>
                    <a:pt x="1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1205850" y="2484325"/>
              <a:ext cx="75625" cy="73075"/>
            </a:xfrm>
            <a:custGeom>
              <a:avLst/>
              <a:gdLst/>
              <a:ahLst/>
              <a:cxnLst/>
              <a:rect l="l" t="t" r="r" b="b"/>
              <a:pathLst>
                <a:path w="3025" h="2923" extrusionOk="0">
                  <a:moveTo>
                    <a:pt x="1508" y="0"/>
                  </a:moveTo>
                  <a:cubicBezTo>
                    <a:pt x="677" y="0"/>
                    <a:pt x="1" y="656"/>
                    <a:pt x="1" y="1466"/>
                  </a:cubicBezTo>
                  <a:cubicBezTo>
                    <a:pt x="1" y="2266"/>
                    <a:pt x="677" y="2922"/>
                    <a:pt x="1508" y="2922"/>
                  </a:cubicBezTo>
                  <a:cubicBezTo>
                    <a:pt x="2348" y="2922"/>
                    <a:pt x="3025" y="2266"/>
                    <a:pt x="3025" y="1466"/>
                  </a:cubicBezTo>
                  <a:cubicBezTo>
                    <a:pt x="3025" y="656"/>
                    <a:pt x="2348" y="0"/>
                    <a:pt x="1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1448050" y="1854375"/>
              <a:ext cx="24625" cy="59725"/>
            </a:xfrm>
            <a:custGeom>
              <a:avLst/>
              <a:gdLst/>
              <a:ahLst/>
              <a:cxnLst/>
              <a:rect l="l" t="t" r="r" b="b"/>
              <a:pathLst>
                <a:path w="985" h="2389" extrusionOk="0">
                  <a:moveTo>
                    <a:pt x="984" y="0"/>
                  </a:moveTo>
                  <a:lnTo>
                    <a:pt x="257" y="564"/>
                  </a:lnTo>
                  <a:cubicBezTo>
                    <a:pt x="257" y="564"/>
                    <a:pt x="0" y="1056"/>
                    <a:pt x="257" y="1764"/>
                  </a:cubicBezTo>
                  <a:lnTo>
                    <a:pt x="984" y="2389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1463175" y="1853100"/>
              <a:ext cx="26425" cy="62300"/>
            </a:xfrm>
            <a:custGeom>
              <a:avLst/>
              <a:gdLst/>
              <a:ahLst/>
              <a:cxnLst/>
              <a:rect l="l" t="t" r="r" b="b"/>
              <a:pathLst>
                <a:path w="1057" h="2492" extrusionOk="0">
                  <a:moveTo>
                    <a:pt x="523" y="0"/>
                  </a:moveTo>
                  <a:cubicBezTo>
                    <a:pt x="236" y="0"/>
                    <a:pt x="0" y="554"/>
                    <a:pt x="0" y="1240"/>
                  </a:cubicBezTo>
                  <a:cubicBezTo>
                    <a:pt x="0" y="1927"/>
                    <a:pt x="236" y="2491"/>
                    <a:pt x="523" y="2491"/>
                  </a:cubicBezTo>
                  <a:cubicBezTo>
                    <a:pt x="820" y="2491"/>
                    <a:pt x="1056" y="1927"/>
                    <a:pt x="1056" y="1240"/>
                  </a:cubicBezTo>
                  <a:cubicBezTo>
                    <a:pt x="1056" y="554"/>
                    <a:pt x="820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1469325" y="1853100"/>
              <a:ext cx="26150" cy="62300"/>
            </a:xfrm>
            <a:custGeom>
              <a:avLst/>
              <a:gdLst/>
              <a:ahLst/>
              <a:cxnLst/>
              <a:rect l="l" t="t" r="r" b="b"/>
              <a:pathLst>
                <a:path w="1046" h="2492" extrusionOk="0">
                  <a:moveTo>
                    <a:pt x="523" y="0"/>
                  </a:moveTo>
                  <a:cubicBezTo>
                    <a:pt x="236" y="0"/>
                    <a:pt x="0" y="554"/>
                    <a:pt x="0" y="1240"/>
                  </a:cubicBezTo>
                  <a:cubicBezTo>
                    <a:pt x="0" y="1927"/>
                    <a:pt x="236" y="2491"/>
                    <a:pt x="523" y="2491"/>
                  </a:cubicBezTo>
                  <a:cubicBezTo>
                    <a:pt x="810" y="2491"/>
                    <a:pt x="1046" y="1927"/>
                    <a:pt x="1046" y="1240"/>
                  </a:cubicBezTo>
                  <a:cubicBezTo>
                    <a:pt x="1046" y="554"/>
                    <a:pt x="810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1457025" y="1700075"/>
              <a:ext cx="24350" cy="59750"/>
            </a:xfrm>
            <a:custGeom>
              <a:avLst/>
              <a:gdLst/>
              <a:ahLst/>
              <a:cxnLst/>
              <a:rect l="l" t="t" r="r" b="b"/>
              <a:pathLst>
                <a:path w="974" h="2390" extrusionOk="0">
                  <a:moveTo>
                    <a:pt x="974" y="1"/>
                  </a:moveTo>
                  <a:lnTo>
                    <a:pt x="256" y="575"/>
                  </a:lnTo>
                  <a:cubicBezTo>
                    <a:pt x="256" y="575"/>
                    <a:pt x="0" y="1057"/>
                    <a:pt x="256" y="1764"/>
                  </a:cubicBezTo>
                  <a:lnTo>
                    <a:pt x="974" y="2390"/>
                  </a:lnTo>
                  <a:lnTo>
                    <a:pt x="974" y="11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1471875" y="1699050"/>
              <a:ext cx="26425" cy="62050"/>
            </a:xfrm>
            <a:custGeom>
              <a:avLst/>
              <a:gdLst/>
              <a:ahLst/>
              <a:cxnLst/>
              <a:rect l="l" t="t" r="r" b="b"/>
              <a:pathLst>
                <a:path w="1057" h="2482" extrusionOk="0">
                  <a:moveTo>
                    <a:pt x="534" y="1"/>
                  </a:moveTo>
                  <a:cubicBezTo>
                    <a:pt x="236" y="1"/>
                    <a:pt x="1" y="554"/>
                    <a:pt x="1" y="1241"/>
                  </a:cubicBezTo>
                  <a:cubicBezTo>
                    <a:pt x="1" y="1928"/>
                    <a:pt x="236" y="2482"/>
                    <a:pt x="534" y="2482"/>
                  </a:cubicBezTo>
                  <a:cubicBezTo>
                    <a:pt x="821" y="2482"/>
                    <a:pt x="1057" y="1928"/>
                    <a:pt x="1057" y="1241"/>
                  </a:cubicBezTo>
                  <a:cubicBezTo>
                    <a:pt x="1057" y="554"/>
                    <a:pt x="821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1478025" y="1699050"/>
              <a:ext cx="26425" cy="62050"/>
            </a:xfrm>
            <a:custGeom>
              <a:avLst/>
              <a:gdLst/>
              <a:ahLst/>
              <a:cxnLst/>
              <a:rect l="l" t="t" r="r" b="b"/>
              <a:pathLst>
                <a:path w="1057" h="2482" extrusionOk="0">
                  <a:moveTo>
                    <a:pt x="524" y="1"/>
                  </a:moveTo>
                  <a:cubicBezTo>
                    <a:pt x="236" y="1"/>
                    <a:pt x="1" y="554"/>
                    <a:pt x="1" y="1241"/>
                  </a:cubicBezTo>
                  <a:cubicBezTo>
                    <a:pt x="1" y="1928"/>
                    <a:pt x="236" y="2482"/>
                    <a:pt x="524" y="2482"/>
                  </a:cubicBezTo>
                  <a:cubicBezTo>
                    <a:pt x="821" y="2482"/>
                    <a:pt x="1057" y="1928"/>
                    <a:pt x="1057" y="1241"/>
                  </a:cubicBezTo>
                  <a:cubicBezTo>
                    <a:pt x="1057" y="554"/>
                    <a:pt x="821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1436500" y="2501225"/>
              <a:ext cx="29250" cy="71275"/>
            </a:xfrm>
            <a:custGeom>
              <a:avLst/>
              <a:gdLst/>
              <a:ahLst/>
              <a:cxnLst/>
              <a:rect l="l" t="t" r="r" b="b"/>
              <a:pathLst>
                <a:path w="1170" h="2851" extrusionOk="0">
                  <a:moveTo>
                    <a:pt x="1170" y="1"/>
                  </a:moveTo>
                  <a:lnTo>
                    <a:pt x="309" y="678"/>
                  </a:lnTo>
                  <a:cubicBezTo>
                    <a:pt x="309" y="678"/>
                    <a:pt x="1" y="1252"/>
                    <a:pt x="309" y="2103"/>
                  </a:cubicBezTo>
                  <a:lnTo>
                    <a:pt x="1170" y="2851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1454450" y="2499700"/>
              <a:ext cx="31550" cy="74350"/>
            </a:xfrm>
            <a:custGeom>
              <a:avLst/>
              <a:gdLst/>
              <a:ahLst/>
              <a:cxnLst/>
              <a:rect l="l" t="t" r="r" b="b"/>
              <a:pathLst>
                <a:path w="1262" h="2974" extrusionOk="0">
                  <a:moveTo>
                    <a:pt x="636" y="0"/>
                  </a:moveTo>
                  <a:cubicBezTo>
                    <a:pt x="288" y="0"/>
                    <a:pt x="1" y="667"/>
                    <a:pt x="1" y="1487"/>
                  </a:cubicBezTo>
                  <a:cubicBezTo>
                    <a:pt x="1" y="2307"/>
                    <a:pt x="288" y="2973"/>
                    <a:pt x="636" y="2973"/>
                  </a:cubicBezTo>
                  <a:cubicBezTo>
                    <a:pt x="974" y="2973"/>
                    <a:pt x="1262" y="2307"/>
                    <a:pt x="1262" y="1487"/>
                  </a:cubicBezTo>
                  <a:cubicBezTo>
                    <a:pt x="1262" y="667"/>
                    <a:pt x="974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1461875" y="2499700"/>
              <a:ext cx="31300" cy="74350"/>
            </a:xfrm>
            <a:custGeom>
              <a:avLst/>
              <a:gdLst/>
              <a:ahLst/>
              <a:cxnLst/>
              <a:rect l="l" t="t" r="r" b="b"/>
              <a:pathLst>
                <a:path w="1252" h="2974" extrusionOk="0">
                  <a:moveTo>
                    <a:pt x="626" y="0"/>
                  </a:moveTo>
                  <a:cubicBezTo>
                    <a:pt x="278" y="0"/>
                    <a:pt x="1" y="667"/>
                    <a:pt x="1" y="1487"/>
                  </a:cubicBezTo>
                  <a:cubicBezTo>
                    <a:pt x="1" y="2307"/>
                    <a:pt x="278" y="2973"/>
                    <a:pt x="626" y="2973"/>
                  </a:cubicBezTo>
                  <a:cubicBezTo>
                    <a:pt x="975" y="2973"/>
                    <a:pt x="1252" y="2307"/>
                    <a:pt x="1252" y="1487"/>
                  </a:cubicBezTo>
                  <a:cubicBezTo>
                    <a:pt x="1252" y="667"/>
                    <a:pt x="975" y="0"/>
                    <a:pt x="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1378325" y="1915375"/>
              <a:ext cx="29250" cy="71275"/>
            </a:xfrm>
            <a:custGeom>
              <a:avLst/>
              <a:gdLst/>
              <a:ahLst/>
              <a:cxnLst/>
              <a:rect l="l" t="t" r="r" b="b"/>
              <a:pathLst>
                <a:path w="1170" h="2851" extrusionOk="0">
                  <a:moveTo>
                    <a:pt x="1" y="0"/>
                  </a:moveTo>
                  <a:lnTo>
                    <a:pt x="1" y="2850"/>
                  </a:lnTo>
                  <a:lnTo>
                    <a:pt x="862" y="2102"/>
                  </a:lnTo>
                  <a:cubicBezTo>
                    <a:pt x="1170" y="1251"/>
                    <a:pt x="862" y="677"/>
                    <a:pt x="862" y="6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1358100" y="1913825"/>
              <a:ext cx="31525" cy="74350"/>
            </a:xfrm>
            <a:custGeom>
              <a:avLst/>
              <a:gdLst/>
              <a:ahLst/>
              <a:cxnLst/>
              <a:rect l="l" t="t" r="r" b="b"/>
              <a:pathLst>
                <a:path w="1261" h="2974" extrusionOk="0">
                  <a:moveTo>
                    <a:pt x="625" y="1"/>
                  </a:moveTo>
                  <a:cubicBezTo>
                    <a:pt x="287" y="1"/>
                    <a:pt x="0" y="667"/>
                    <a:pt x="0" y="1487"/>
                  </a:cubicBezTo>
                  <a:cubicBezTo>
                    <a:pt x="0" y="2307"/>
                    <a:pt x="287" y="2974"/>
                    <a:pt x="625" y="2974"/>
                  </a:cubicBezTo>
                  <a:cubicBezTo>
                    <a:pt x="974" y="2974"/>
                    <a:pt x="1261" y="2307"/>
                    <a:pt x="1261" y="1487"/>
                  </a:cubicBezTo>
                  <a:cubicBezTo>
                    <a:pt x="1261" y="667"/>
                    <a:pt x="974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1350900" y="1913825"/>
              <a:ext cx="31300" cy="74350"/>
            </a:xfrm>
            <a:custGeom>
              <a:avLst/>
              <a:gdLst/>
              <a:ahLst/>
              <a:cxnLst/>
              <a:rect l="l" t="t" r="r" b="b"/>
              <a:pathLst>
                <a:path w="1252" h="2974" extrusionOk="0">
                  <a:moveTo>
                    <a:pt x="626" y="1"/>
                  </a:moveTo>
                  <a:cubicBezTo>
                    <a:pt x="278" y="1"/>
                    <a:pt x="1" y="667"/>
                    <a:pt x="1" y="1487"/>
                  </a:cubicBezTo>
                  <a:cubicBezTo>
                    <a:pt x="1" y="2307"/>
                    <a:pt x="278" y="2974"/>
                    <a:pt x="626" y="2974"/>
                  </a:cubicBezTo>
                  <a:cubicBezTo>
                    <a:pt x="975" y="2974"/>
                    <a:pt x="1252" y="2307"/>
                    <a:pt x="1252" y="1487"/>
                  </a:cubicBezTo>
                  <a:cubicBezTo>
                    <a:pt x="1252" y="667"/>
                    <a:pt x="975" y="1"/>
                    <a:pt x="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385500" y="1835150"/>
              <a:ext cx="29250" cy="71525"/>
            </a:xfrm>
            <a:custGeom>
              <a:avLst/>
              <a:gdLst/>
              <a:ahLst/>
              <a:cxnLst/>
              <a:rect l="l" t="t" r="r" b="b"/>
              <a:pathLst>
                <a:path w="1170" h="2861" extrusionOk="0">
                  <a:moveTo>
                    <a:pt x="1" y="0"/>
                  </a:moveTo>
                  <a:lnTo>
                    <a:pt x="1" y="2861"/>
                  </a:lnTo>
                  <a:lnTo>
                    <a:pt x="862" y="2112"/>
                  </a:lnTo>
                  <a:cubicBezTo>
                    <a:pt x="1170" y="1261"/>
                    <a:pt x="862" y="677"/>
                    <a:pt x="862" y="6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1365525" y="1833600"/>
              <a:ext cx="31275" cy="74350"/>
            </a:xfrm>
            <a:custGeom>
              <a:avLst/>
              <a:gdLst/>
              <a:ahLst/>
              <a:cxnLst/>
              <a:rect l="l" t="t" r="r" b="b"/>
              <a:pathLst>
                <a:path w="1251" h="2974" extrusionOk="0">
                  <a:moveTo>
                    <a:pt x="626" y="1"/>
                  </a:moveTo>
                  <a:cubicBezTo>
                    <a:pt x="277" y="1"/>
                    <a:pt x="0" y="667"/>
                    <a:pt x="0" y="1487"/>
                  </a:cubicBezTo>
                  <a:cubicBezTo>
                    <a:pt x="0" y="2308"/>
                    <a:pt x="277" y="2974"/>
                    <a:pt x="626" y="2974"/>
                  </a:cubicBezTo>
                  <a:cubicBezTo>
                    <a:pt x="964" y="2974"/>
                    <a:pt x="1251" y="2308"/>
                    <a:pt x="1251" y="1487"/>
                  </a:cubicBezTo>
                  <a:cubicBezTo>
                    <a:pt x="1251" y="667"/>
                    <a:pt x="964" y="1"/>
                    <a:pt x="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1358100" y="1833600"/>
              <a:ext cx="31525" cy="74350"/>
            </a:xfrm>
            <a:custGeom>
              <a:avLst/>
              <a:gdLst/>
              <a:ahLst/>
              <a:cxnLst/>
              <a:rect l="l" t="t" r="r" b="b"/>
              <a:pathLst>
                <a:path w="1261" h="2974" extrusionOk="0">
                  <a:moveTo>
                    <a:pt x="625" y="1"/>
                  </a:moveTo>
                  <a:cubicBezTo>
                    <a:pt x="287" y="1"/>
                    <a:pt x="0" y="667"/>
                    <a:pt x="0" y="1487"/>
                  </a:cubicBezTo>
                  <a:cubicBezTo>
                    <a:pt x="0" y="2308"/>
                    <a:pt x="287" y="2974"/>
                    <a:pt x="625" y="2974"/>
                  </a:cubicBezTo>
                  <a:cubicBezTo>
                    <a:pt x="974" y="2974"/>
                    <a:pt x="1261" y="2308"/>
                    <a:pt x="1261" y="1487"/>
                  </a:cubicBezTo>
                  <a:cubicBezTo>
                    <a:pt x="1261" y="667"/>
                    <a:pt x="974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1386800" y="1754925"/>
              <a:ext cx="29225" cy="71275"/>
            </a:xfrm>
            <a:custGeom>
              <a:avLst/>
              <a:gdLst/>
              <a:ahLst/>
              <a:cxnLst/>
              <a:rect l="l" t="t" r="r" b="b"/>
              <a:pathLst>
                <a:path w="1169" h="2851" extrusionOk="0">
                  <a:moveTo>
                    <a:pt x="0" y="1"/>
                  </a:moveTo>
                  <a:lnTo>
                    <a:pt x="0" y="2851"/>
                  </a:lnTo>
                  <a:lnTo>
                    <a:pt x="861" y="2102"/>
                  </a:lnTo>
                  <a:cubicBezTo>
                    <a:pt x="1169" y="1251"/>
                    <a:pt x="861" y="667"/>
                    <a:pt x="861" y="6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1366550" y="1753400"/>
              <a:ext cx="31550" cy="74350"/>
            </a:xfrm>
            <a:custGeom>
              <a:avLst/>
              <a:gdLst/>
              <a:ahLst/>
              <a:cxnLst/>
              <a:rect l="l" t="t" r="r" b="b"/>
              <a:pathLst>
                <a:path w="1262" h="2974" extrusionOk="0">
                  <a:moveTo>
                    <a:pt x="626" y="0"/>
                  </a:moveTo>
                  <a:cubicBezTo>
                    <a:pt x="277" y="0"/>
                    <a:pt x="0" y="656"/>
                    <a:pt x="0" y="1487"/>
                  </a:cubicBezTo>
                  <a:cubicBezTo>
                    <a:pt x="0" y="2307"/>
                    <a:pt x="287" y="2973"/>
                    <a:pt x="626" y="2973"/>
                  </a:cubicBezTo>
                  <a:cubicBezTo>
                    <a:pt x="974" y="2973"/>
                    <a:pt x="1261" y="2307"/>
                    <a:pt x="1261" y="1487"/>
                  </a:cubicBezTo>
                  <a:cubicBezTo>
                    <a:pt x="1261" y="656"/>
                    <a:pt x="974" y="0"/>
                    <a:pt x="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1359375" y="1753400"/>
              <a:ext cx="31275" cy="74350"/>
            </a:xfrm>
            <a:custGeom>
              <a:avLst/>
              <a:gdLst/>
              <a:ahLst/>
              <a:cxnLst/>
              <a:rect l="l" t="t" r="r" b="b"/>
              <a:pathLst>
                <a:path w="1251" h="2974" extrusionOk="0">
                  <a:moveTo>
                    <a:pt x="626" y="0"/>
                  </a:moveTo>
                  <a:cubicBezTo>
                    <a:pt x="277" y="0"/>
                    <a:pt x="0" y="656"/>
                    <a:pt x="0" y="1487"/>
                  </a:cubicBezTo>
                  <a:cubicBezTo>
                    <a:pt x="0" y="2307"/>
                    <a:pt x="277" y="2973"/>
                    <a:pt x="626" y="2973"/>
                  </a:cubicBezTo>
                  <a:cubicBezTo>
                    <a:pt x="974" y="2973"/>
                    <a:pt x="1251" y="2307"/>
                    <a:pt x="1251" y="1487"/>
                  </a:cubicBezTo>
                  <a:cubicBezTo>
                    <a:pt x="1251" y="656"/>
                    <a:pt x="974" y="0"/>
                    <a:pt x="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391925" y="1668825"/>
              <a:ext cx="29225" cy="71275"/>
            </a:xfrm>
            <a:custGeom>
              <a:avLst/>
              <a:gdLst/>
              <a:ahLst/>
              <a:cxnLst/>
              <a:rect l="l" t="t" r="r" b="b"/>
              <a:pathLst>
                <a:path w="1169" h="2851" extrusionOk="0">
                  <a:moveTo>
                    <a:pt x="0" y="0"/>
                  </a:moveTo>
                  <a:lnTo>
                    <a:pt x="0" y="2850"/>
                  </a:lnTo>
                  <a:lnTo>
                    <a:pt x="861" y="2102"/>
                  </a:lnTo>
                  <a:cubicBezTo>
                    <a:pt x="1169" y="1251"/>
                    <a:pt x="861" y="677"/>
                    <a:pt x="861" y="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1371675" y="1667275"/>
              <a:ext cx="31550" cy="74350"/>
            </a:xfrm>
            <a:custGeom>
              <a:avLst/>
              <a:gdLst/>
              <a:ahLst/>
              <a:cxnLst/>
              <a:rect l="l" t="t" r="r" b="b"/>
              <a:pathLst>
                <a:path w="1262" h="2974" extrusionOk="0">
                  <a:moveTo>
                    <a:pt x="636" y="1"/>
                  </a:moveTo>
                  <a:cubicBezTo>
                    <a:pt x="287" y="1"/>
                    <a:pt x="0" y="667"/>
                    <a:pt x="0" y="1487"/>
                  </a:cubicBezTo>
                  <a:cubicBezTo>
                    <a:pt x="0" y="2307"/>
                    <a:pt x="287" y="2974"/>
                    <a:pt x="636" y="2974"/>
                  </a:cubicBezTo>
                  <a:cubicBezTo>
                    <a:pt x="974" y="2974"/>
                    <a:pt x="1261" y="2307"/>
                    <a:pt x="1261" y="1487"/>
                  </a:cubicBezTo>
                  <a:cubicBezTo>
                    <a:pt x="1261" y="667"/>
                    <a:pt x="974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1364500" y="1667275"/>
              <a:ext cx="31275" cy="74350"/>
            </a:xfrm>
            <a:custGeom>
              <a:avLst/>
              <a:gdLst/>
              <a:ahLst/>
              <a:cxnLst/>
              <a:rect l="l" t="t" r="r" b="b"/>
              <a:pathLst>
                <a:path w="1251" h="2974" extrusionOk="0">
                  <a:moveTo>
                    <a:pt x="626" y="1"/>
                  </a:moveTo>
                  <a:cubicBezTo>
                    <a:pt x="277" y="1"/>
                    <a:pt x="0" y="667"/>
                    <a:pt x="0" y="1487"/>
                  </a:cubicBezTo>
                  <a:cubicBezTo>
                    <a:pt x="0" y="2307"/>
                    <a:pt x="277" y="2974"/>
                    <a:pt x="626" y="2974"/>
                  </a:cubicBezTo>
                  <a:cubicBezTo>
                    <a:pt x="974" y="2974"/>
                    <a:pt x="1251" y="2307"/>
                    <a:pt x="1251" y="1487"/>
                  </a:cubicBezTo>
                  <a:cubicBezTo>
                    <a:pt x="1251" y="667"/>
                    <a:pt x="974" y="1"/>
                    <a:pt x="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1370900" y="2167050"/>
              <a:ext cx="31050" cy="81775"/>
            </a:xfrm>
            <a:custGeom>
              <a:avLst/>
              <a:gdLst/>
              <a:ahLst/>
              <a:cxnLst/>
              <a:rect l="l" t="t" r="r" b="b"/>
              <a:pathLst>
                <a:path w="1242" h="3271" extrusionOk="0">
                  <a:moveTo>
                    <a:pt x="1" y="0"/>
                  </a:moveTo>
                  <a:lnTo>
                    <a:pt x="1" y="3270"/>
                  </a:lnTo>
                  <a:lnTo>
                    <a:pt x="913" y="2409"/>
                  </a:lnTo>
                  <a:cubicBezTo>
                    <a:pt x="1241" y="1435"/>
                    <a:pt x="913" y="769"/>
                    <a:pt x="913" y="76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1349625" y="2165250"/>
              <a:ext cx="33100" cy="85100"/>
            </a:xfrm>
            <a:custGeom>
              <a:avLst/>
              <a:gdLst/>
              <a:ahLst/>
              <a:cxnLst/>
              <a:rect l="l" t="t" r="r" b="b"/>
              <a:pathLst>
                <a:path w="1324" h="3404" extrusionOk="0">
                  <a:moveTo>
                    <a:pt x="667" y="0"/>
                  </a:moveTo>
                  <a:cubicBezTo>
                    <a:pt x="298" y="0"/>
                    <a:pt x="1" y="759"/>
                    <a:pt x="1" y="1702"/>
                  </a:cubicBezTo>
                  <a:cubicBezTo>
                    <a:pt x="1" y="2645"/>
                    <a:pt x="298" y="3404"/>
                    <a:pt x="667" y="3404"/>
                  </a:cubicBezTo>
                  <a:cubicBezTo>
                    <a:pt x="1026" y="3404"/>
                    <a:pt x="1323" y="2645"/>
                    <a:pt x="1323" y="1702"/>
                  </a:cubicBezTo>
                  <a:cubicBezTo>
                    <a:pt x="1323" y="759"/>
                    <a:pt x="1026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1341950" y="2165250"/>
              <a:ext cx="33075" cy="85100"/>
            </a:xfrm>
            <a:custGeom>
              <a:avLst/>
              <a:gdLst/>
              <a:ahLst/>
              <a:cxnLst/>
              <a:rect l="l" t="t" r="r" b="b"/>
              <a:pathLst>
                <a:path w="1323" h="3404" extrusionOk="0">
                  <a:moveTo>
                    <a:pt x="667" y="0"/>
                  </a:moveTo>
                  <a:cubicBezTo>
                    <a:pt x="297" y="0"/>
                    <a:pt x="0" y="759"/>
                    <a:pt x="0" y="1702"/>
                  </a:cubicBezTo>
                  <a:cubicBezTo>
                    <a:pt x="0" y="2645"/>
                    <a:pt x="297" y="3404"/>
                    <a:pt x="667" y="3404"/>
                  </a:cubicBezTo>
                  <a:cubicBezTo>
                    <a:pt x="1025" y="3404"/>
                    <a:pt x="1323" y="2645"/>
                    <a:pt x="1323" y="1702"/>
                  </a:cubicBezTo>
                  <a:cubicBezTo>
                    <a:pt x="1323" y="759"/>
                    <a:pt x="1025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1367325" y="2271850"/>
              <a:ext cx="31275" cy="81800"/>
            </a:xfrm>
            <a:custGeom>
              <a:avLst/>
              <a:gdLst/>
              <a:ahLst/>
              <a:cxnLst/>
              <a:rect l="l" t="t" r="r" b="b"/>
              <a:pathLst>
                <a:path w="1251" h="3272" extrusionOk="0">
                  <a:moveTo>
                    <a:pt x="0" y="1"/>
                  </a:moveTo>
                  <a:lnTo>
                    <a:pt x="0" y="3271"/>
                  </a:lnTo>
                  <a:lnTo>
                    <a:pt x="923" y="2410"/>
                  </a:lnTo>
                  <a:cubicBezTo>
                    <a:pt x="1251" y="1436"/>
                    <a:pt x="923" y="770"/>
                    <a:pt x="923" y="77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1346050" y="2270075"/>
              <a:ext cx="33325" cy="85100"/>
            </a:xfrm>
            <a:custGeom>
              <a:avLst/>
              <a:gdLst/>
              <a:ahLst/>
              <a:cxnLst/>
              <a:rect l="l" t="t" r="r" b="b"/>
              <a:pathLst>
                <a:path w="1333" h="3404" extrusionOk="0">
                  <a:moveTo>
                    <a:pt x="667" y="0"/>
                  </a:moveTo>
                  <a:cubicBezTo>
                    <a:pt x="297" y="0"/>
                    <a:pt x="0" y="759"/>
                    <a:pt x="0" y="1702"/>
                  </a:cubicBezTo>
                  <a:cubicBezTo>
                    <a:pt x="0" y="2645"/>
                    <a:pt x="297" y="3404"/>
                    <a:pt x="667" y="3404"/>
                  </a:cubicBezTo>
                  <a:cubicBezTo>
                    <a:pt x="1036" y="3404"/>
                    <a:pt x="1333" y="2645"/>
                    <a:pt x="1333" y="1702"/>
                  </a:cubicBezTo>
                  <a:cubicBezTo>
                    <a:pt x="1333" y="759"/>
                    <a:pt x="1036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1338350" y="2270075"/>
              <a:ext cx="33350" cy="85100"/>
            </a:xfrm>
            <a:custGeom>
              <a:avLst/>
              <a:gdLst/>
              <a:ahLst/>
              <a:cxnLst/>
              <a:rect l="l" t="t" r="r" b="b"/>
              <a:pathLst>
                <a:path w="1334" h="3404" extrusionOk="0">
                  <a:moveTo>
                    <a:pt x="667" y="0"/>
                  </a:moveTo>
                  <a:cubicBezTo>
                    <a:pt x="298" y="0"/>
                    <a:pt x="1" y="759"/>
                    <a:pt x="1" y="1702"/>
                  </a:cubicBezTo>
                  <a:cubicBezTo>
                    <a:pt x="1" y="2645"/>
                    <a:pt x="298" y="3404"/>
                    <a:pt x="667" y="3404"/>
                  </a:cubicBezTo>
                  <a:cubicBezTo>
                    <a:pt x="1036" y="3404"/>
                    <a:pt x="1333" y="2645"/>
                    <a:pt x="1333" y="1702"/>
                  </a:cubicBezTo>
                  <a:cubicBezTo>
                    <a:pt x="1333" y="759"/>
                    <a:pt x="1036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1375000" y="2062975"/>
              <a:ext cx="31050" cy="81800"/>
            </a:xfrm>
            <a:custGeom>
              <a:avLst/>
              <a:gdLst/>
              <a:ahLst/>
              <a:cxnLst/>
              <a:rect l="l" t="t" r="r" b="b"/>
              <a:pathLst>
                <a:path w="1242" h="3272" extrusionOk="0">
                  <a:moveTo>
                    <a:pt x="1" y="1"/>
                  </a:moveTo>
                  <a:lnTo>
                    <a:pt x="1" y="3271"/>
                  </a:lnTo>
                  <a:lnTo>
                    <a:pt x="923" y="2420"/>
                  </a:lnTo>
                  <a:cubicBezTo>
                    <a:pt x="1241" y="1446"/>
                    <a:pt x="923" y="780"/>
                    <a:pt x="923" y="7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1353725" y="2061450"/>
              <a:ext cx="33350" cy="85100"/>
            </a:xfrm>
            <a:custGeom>
              <a:avLst/>
              <a:gdLst/>
              <a:ahLst/>
              <a:cxnLst/>
              <a:rect l="l" t="t" r="r" b="b"/>
              <a:pathLst>
                <a:path w="1334" h="3404" extrusionOk="0">
                  <a:moveTo>
                    <a:pt x="667" y="0"/>
                  </a:moveTo>
                  <a:cubicBezTo>
                    <a:pt x="298" y="0"/>
                    <a:pt x="1" y="759"/>
                    <a:pt x="1" y="1702"/>
                  </a:cubicBezTo>
                  <a:cubicBezTo>
                    <a:pt x="1" y="2645"/>
                    <a:pt x="298" y="3404"/>
                    <a:pt x="667" y="3404"/>
                  </a:cubicBezTo>
                  <a:cubicBezTo>
                    <a:pt x="1036" y="3404"/>
                    <a:pt x="1333" y="2645"/>
                    <a:pt x="1333" y="1702"/>
                  </a:cubicBezTo>
                  <a:cubicBezTo>
                    <a:pt x="1333" y="759"/>
                    <a:pt x="1036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1346050" y="2061450"/>
              <a:ext cx="33325" cy="85100"/>
            </a:xfrm>
            <a:custGeom>
              <a:avLst/>
              <a:gdLst/>
              <a:ahLst/>
              <a:cxnLst/>
              <a:rect l="l" t="t" r="r" b="b"/>
              <a:pathLst>
                <a:path w="1333" h="3404" extrusionOk="0">
                  <a:moveTo>
                    <a:pt x="667" y="0"/>
                  </a:moveTo>
                  <a:cubicBezTo>
                    <a:pt x="297" y="0"/>
                    <a:pt x="0" y="759"/>
                    <a:pt x="0" y="1702"/>
                  </a:cubicBezTo>
                  <a:cubicBezTo>
                    <a:pt x="0" y="2645"/>
                    <a:pt x="297" y="3404"/>
                    <a:pt x="667" y="3404"/>
                  </a:cubicBezTo>
                  <a:cubicBezTo>
                    <a:pt x="1036" y="3404"/>
                    <a:pt x="1333" y="2645"/>
                    <a:pt x="1333" y="1702"/>
                  </a:cubicBezTo>
                  <a:cubicBezTo>
                    <a:pt x="1333" y="759"/>
                    <a:pt x="1036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1363975" y="2374625"/>
              <a:ext cx="31050" cy="81775"/>
            </a:xfrm>
            <a:custGeom>
              <a:avLst/>
              <a:gdLst/>
              <a:ahLst/>
              <a:cxnLst/>
              <a:rect l="l" t="t" r="r" b="b"/>
              <a:pathLst>
                <a:path w="1242" h="3271" extrusionOk="0">
                  <a:moveTo>
                    <a:pt x="1" y="1"/>
                  </a:moveTo>
                  <a:lnTo>
                    <a:pt x="1" y="3271"/>
                  </a:lnTo>
                  <a:lnTo>
                    <a:pt x="913" y="2420"/>
                  </a:lnTo>
                  <a:cubicBezTo>
                    <a:pt x="1241" y="1446"/>
                    <a:pt x="913" y="780"/>
                    <a:pt x="913" y="7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1342700" y="2373100"/>
              <a:ext cx="33100" cy="85100"/>
            </a:xfrm>
            <a:custGeom>
              <a:avLst/>
              <a:gdLst/>
              <a:ahLst/>
              <a:cxnLst/>
              <a:rect l="l" t="t" r="r" b="b"/>
              <a:pathLst>
                <a:path w="1324" h="3404" extrusionOk="0">
                  <a:moveTo>
                    <a:pt x="667" y="0"/>
                  </a:moveTo>
                  <a:cubicBezTo>
                    <a:pt x="298" y="0"/>
                    <a:pt x="1" y="759"/>
                    <a:pt x="1" y="1702"/>
                  </a:cubicBezTo>
                  <a:cubicBezTo>
                    <a:pt x="1" y="2645"/>
                    <a:pt x="298" y="3404"/>
                    <a:pt x="667" y="3404"/>
                  </a:cubicBezTo>
                  <a:cubicBezTo>
                    <a:pt x="1026" y="3404"/>
                    <a:pt x="1323" y="2645"/>
                    <a:pt x="1323" y="1702"/>
                  </a:cubicBezTo>
                  <a:cubicBezTo>
                    <a:pt x="1323" y="759"/>
                    <a:pt x="1026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1335025" y="2373100"/>
              <a:ext cx="33075" cy="85100"/>
            </a:xfrm>
            <a:custGeom>
              <a:avLst/>
              <a:gdLst/>
              <a:ahLst/>
              <a:cxnLst/>
              <a:rect l="l" t="t" r="r" b="b"/>
              <a:pathLst>
                <a:path w="1323" h="3404" extrusionOk="0">
                  <a:moveTo>
                    <a:pt x="667" y="0"/>
                  </a:moveTo>
                  <a:cubicBezTo>
                    <a:pt x="298" y="0"/>
                    <a:pt x="0" y="759"/>
                    <a:pt x="0" y="1702"/>
                  </a:cubicBezTo>
                  <a:cubicBezTo>
                    <a:pt x="0" y="2645"/>
                    <a:pt x="298" y="3404"/>
                    <a:pt x="667" y="3404"/>
                  </a:cubicBezTo>
                  <a:cubicBezTo>
                    <a:pt x="1026" y="3404"/>
                    <a:pt x="1323" y="2645"/>
                    <a:pt x="1323" y="1702"/>
                  </a:cubicBezTo>
                  <a:cubicBezTo>
                    <a:pt x="1323" y="759"/>
                    <a:pt x="1026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2"/>
          <p:cNvGrpSpPr/>
          <p:nvPr/>
        </p:nvGrpSpPr>
        <p:grpSpPr>
          <a:xfrm>
            <a:off x="8328110" y="103644"/>
            <a:ext cx="1145488" cy="2019316"/>
            <a:chOff x="5007721" y="615631"/>
            <a:chExt cx="1967854" cy="3469018"/>
          </a:xfrm>
        </p:grpSpPr>
        <p:sp>
          <p:nvSpPr>
            <p:cNvPr id="774" name="Google Shape;774;p32"/>
            <p:cNvSpPr/>
            <p:nvPr/>
          </p:nvSpPr>
          <p:spPr>
            <a:xfrm>
              <a:off x="5007721" y="2257475"/>
              <a:ext cx="1967854" cy="1762109"/>
            </a:xfrm>
            <a:custGeom>
              <a:avLst/>
              <a:gdLst/>
              <a:ahLst/>
              <a:cxnLst/>
              <a:rect l="l" t="t" r="r" b="b"/>
              <a:pathLst>
                <a:path w="28531" h="25548" extrusionOk="0">
                  <a:moveTo>
                    <a:pt x="14261" y="1"/>
                  </a:moveTo>
                  <a:cubicBezTo>
                    <a:pt x="13892" y="154"/>
                    <a:pt x="6746" y="3179"/>
                    <a:pt x="3384" y="9411"/>
                  </a:cubicBezTo>
                  <a:cubicBezTo>
                    <a:pt x="1" y="15675"/>
                    <a:pt x="780" y="25117"/>
                    <a:pt x="13810" y="25537"/>
                  </a:cubicBezTo>
                  <a:lnTo>
                    <a:pt x="13810" y="25547"/>
                  </a:lnTo>
                  <a:lnTo>
                    <a:pt x="14722" y="25547"/>
                  </a:lnTo>
                  <a:lnTo>
                    <a:pt x="14722" y="25537"/>
                  </a:lnTo>
                  <a:cubicBezTo>
                    <a:pt x="27752" y="25117"/>
                    <a:pt x="28531" y="15675"/>
                    <a:pt x="25148" y="9411"/>
                  </a:cubicBezTo>
                  <a:cubicBezTo>
                    <a:pt x="21785" y="3179"/>
                    <a:pt x="14640" y="154"/>
                    <a:pt x="14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5629238" y="2502814"/>
              <a:ext cx="724832" cy="724832"/>
            </a:xfrm>
            <a:custGeom>
              <a:avLst/>
              <a:gdLst/>
              <a:ahLst/>
              <a:cxnLst/>
              <a:rect l="l" t="t" r="r" b="b"/>
              <a:pathLst>
                <a:path w="10509" h="10509" extrusionOk="0">
                  <a:moveTo>
                    <a:pt x="5250" y="1"/>
                  </a:moveTo>
                  <a:cubicBezTo>
                    <a:pt x="2349" y="1"/>
                    <a:pt x="1" y="2348"/>
                    <a:pt x="1" y="5250"/>
                  </a:cubicBezTo>
                  <a:cubicBezTo>
                    <a:pt x="1" y="8151"/>
                    <a:pt x="2349" y="10509"/>
                    <a:pt x="5250" y="10509"/>
                  </a:cubicBezTo>
                  <a:cubicBezTo>
                    <a:pt x="8151" y="10509"/>
                    <a:pt x="10509" y="8151"/>
                    <a:pt x="10509" y="5250"/>
                  </a:cubicBezTo>
                  <a:cubicBezTo>
                    <a:pt x="10509" y="2348"/>
                    <a:pt x="8151" y="1"/>
                    <a:pt x="5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733180" y="2606757"/>
              <a:ext cx="516949" cy="516949"/>
            </a:xfrm>
            <a:custGeom>
              <a:avLst/>
              <a:gdLst/>
              <a:ahLst/>
              <a:cxnLst/>
              <a:rect l="l" t="t" r="r" b="b"/>
              <a:pathLst>
                <a:path w="7495" h="7495" extrusionOk="0">
                  <a:moveTo>
                    <a:pt x="3743" y="1"/>
                  </a:moveTo>
                  <a:cubicBezTo>
                    <a:pt x="1682" y="1"/>
                    <a:pt x="1" y="1682"/>
                    <a:pt x="1" y="3743"/>
                  </a:cubicBezTo>
                  <a:cubicBezTo>
                    <a:pt x="1" y="5813"/>
                    <a:pt x="1682" y="7495"/>
                    <a:pt x="3743" y="7495"/>
                  </a:cubicBezTo>
                  <a:cubicBezTo>
                    <a:pt x="5814" y="7495"/>
                    <a:pt x="7495" y="5813"/>
                    <a:pt x="7495" y="3743"/>
                  </a:cubicBezTo>
                  <a:cubicBezTo>
                    <a:pt x="7495" y="1682"/>
                    <a:pt x="5814" y="1"/>
                    <a:pt x="37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5785531" y="4003952"/>
              <a:ext cx="432113" cy="80698"/>
            </a:xfrm>
            <a:custGeom>
              <a:avLst/>
              <a:gdLst/>
              <a:ahLst/>
              <a:cxnLst/>
              <a:rect l="l" t="t" r="r" b="b"/>
              <a:pathLst>
                <a:path w="6265" h="1170" extrusionOk="0">
                  <a:moveTo>
                    <a:pt x="585" y="1"/>
                  </a:moveTo>
                  <a:cubicBezTo>
                    <a:pt x="257" y="1"/>
                    <a:pt x="1" y="267"/>
                    <a:pt x="1" y="585"/>
                  </a:cubicBezTo>
                  <a:cubicBezTo>
                    <a:pt x="1" y="913"/>
                    <a:pt x="257" y="1169"/>
                    <a:pt x="585" y="1169"/>
                  </a:cubicBezTo>
                  <a:lnTo>
                    <a:pt x="5680" y="1169"/>
                  </a:lnTo>
                  <a:cubicBezTo>
                    <a:pt x="5998" y="1169"/>
                    <a:pt x="6264" y="913"/>
                    <a:pt x="6264" y="585"/>
                  </a:cubicBezTo>
                  <a:cubicBezTo>
                    <a:pt x="6264" y="267"/>
                    <a:pt x="5998" y="1"/>
                    <a:pt x="5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5828639" y="1733553"/>
              <a:ext cx="343759" cy="946786"/>
            </a:xfrm>
            <a:custGeom>
              <a:avLst/>
              <a:gdLst/>
              <a:ahLst/>
              <a:cxnLst/>
              <a:rect l="l" t="t" r="r" b="b"/>
              <a:pathLst>
                <a:path w="4984" h="13727" extrusionOk="0">
                  <a:moveTo>
                    <a:pt x="298" y="0"/>
                  </a:moveTo>
                  <a:lnTo>
                    <a:pt x="1" y="13501"/>
                  </a:lnTo>
                  <a:cubicBezTo>
                    <a:pt x="1" y="13501"/>
                    <a:pt x="947" y="12640"/>
                    <a:pt x="2340" y="12640"/>
                  </a:cubicBezTo>
                  <a:cubicBezTo>
                    <a:pt x="3113" y="12640"/>
                    <a:pt x="4022" y="12905"/>
                    <a:pt x="4983" y="13727"/>
                  </a:cubicBezTo>
                  <a:lnTo>
                    <a:pt x="4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5740974" y="775719"/>
              <a:ext cx="105459" cy="78008"/>
            </a:xfrm>
            <a:custGeom>
              <a:avLst/>
              <a:gdLst/>
              <a:ahLst/>
              <a:cxnLst/>
              <a:rect l="l" t="t" r="r" b="b"/>
              <a:pathLst>
                <a:path w="1529" h="1131" extrusionOk="0">
                  <a:moveTo>
                    <a:pt x="627" y="1"/>
                  </a:moveTo>
                  <a:cubicBezTo>
                    <a:pt x="474" y="1"/>
                    <a:pt x="321" y="65"/>
                    <a:pt x="206" y="191"/>
                  </a:cubicBezTo>
                  <a:cubicBezTo>
                    <a:pt x="1" y="417"/>
                    <a:pt x="21" y="776"/>
                    <a:pt x="247" y="981"/>
                  </a:cubicBezTo>
                  <a:cubicBezTo>
                    <a:pt x="357" y="1081"/>
                    <a:pt x="493" y="1130"/>
                    <a:pt x="628" y="1130"/>
                  </a:cubicBezTo>
                  <a:cubicBezTo>
                    <a:pt x="784" y="1130"/>
                    <a:pt x="937" y="1066"/>
                    <a:pt x="1046" y="940"/>
                  </a:cubicBezTo>
                  <a:cubicBezTo>
                    <a:pt x="1098" y="888"/>
                    <a:pt x="1139" y="817"/>
                    <a:pt x="1159" y="745"/>
                  </a:cubicBezTo>
                  <a:lnTo>
                    <a:pt x="1528" y="745"/>
                  </a:lnTo>
                  <a:lnTo>
                    <a:pt x="1528" y="386"/>
                  </a:lnTo>
                  <a:lnTo>
                    <a:pt x="1159" y="386"/>
                  </a:lnTo>
                  <a:cubicBezTo>
                    <a:pt x="1139" y="304"/>
                    <a:pt x="1077" y="212"/>
                    <a:pt x="1005" y="150"/>
                  </a:cubicBezTo>
                  <a:cubicBezTo>
                    <a:pt x="895" y="50"/>
                    <a:pt x="761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5734628" y="905872"/>
              <a:ext cx="105390" cy="77663"/>
            </a:xfrm>
            <a:custGeom>
              <a:avLst/>
              <a:gdLst/>
              <a:ahLst/>
              <a:cxnLst/>
              <a:rect l="l" t="t" r="r" b="b"/>
              <a:pathLst>
                <a:path w="1528" h="1126" extrusionOk="0">
                  <a:moveTo>
                    <a:pt x="623" y="0"/>
                  </a:moveTo>
                  <a:cubicBezTo>
                    <a:pt x="468" y="0"/>
                    <a:pt x="315" y="65"/>
                    <a:pt x="205" y="191"/>
                  </a:cubicBezTo>
                  <a:cubicBezTo>
                    <a:pt x="0" y="416"/>
                    <a:pt x="21" y="775"/>
                    <a:pt x="246" y="980"/>
                  </a:cubicBezTo>
                  <a:cubicBezTo>
                    <a:pt x="358" y="1077"/>
                    <a:pt x="494" y="1125"/>
                    <a:pt x="629" y="1125"/>
                  </a:cubicBezTo>
                  <a:cubicBezTo>
                    <a:pt x="781" y="1125"/>
                    <a:pt x="932" y="1064"/>
                    <a:pt x="1046" y="939"/>
                  </a:cubicBezTo>
                  <a:cubicBezTo>
                    <a:pt x="1097" y="877"/>
                    <a:pt x="1138" y="806"/>
                    <a:pt x="1159" y="734"/>
                  </a:cubicBezTo>
                  <a:lnTo>
                    <a:pt x="1528" y="734"/>
                  </a:lnTo>
                  <a:lnTo>
                    <a:pt x="1528" y="385"/>
                  </a:lnTo>
                  <a:lnTo>
                    <a:pt x="1159" y="385"/>
                  </a:lnTo>
                  <a:cubicBezTo>
                    <a:pt x="1128" y="293"/>
                    <a:pt x="1077" y="211"/>
                    <a:pt x="1005" y="139"/>
                  </a:cubicBezTo>
                  <a:lnTo>
                    <a:pt x="1005" y="150"/>
                  </a:lnTo>
                  <a:cubicBezTo>
                    <a:pt x="895" y="49"/>
                    <a:pt x="759" y="0"/>
                    <a:pt x="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5727524" y="1035542"/>
              <a:ext cx="105459" cy="77870"/>
            </a:xfrm>
            <a:custGeom>
              <a:avLst/>
              <a:gdLst/>
              <a:ahLst/>
              <a:cxnLst/>
              <a:rect l="l" t="t" r="r" b="b"/>
              <a:pathLst>
                <a:path w="1529" h="1129" extrusionOk="0">
                  <a:moveTo>
                    <a:pt x="628" y="0"/>
                  </a:moveTo>
                  <a:cubicBezTo>
                    <a:pt x="476" y="0"/>
                    <a:pt x="325" y="62"/>
                    <a:pt x="216" y="187"/>
                  </a:cubicBezTo>
                  <a:cubicBezTo>
                    <a:pt x="1" y="422"/>
                    <a:pt x="21" y="771"/>
                    <a:pt x="257" y="986"/>
                  </a:cubicBezTo>
                  <a:cubicBezTo>
                    <a:pt x="362" y="1081"/>
                    <a:pt x="495" y="1128"/>
                    <a:pt x="630" y="1128"/>
                  </a:cubicBezTo>
                  <a:cubicBezTo>
                    <a:pt x="785" y="1128"/>
                    <a:pt x="942" y="1066"/>
                    <a:pt x="1057" y="945"/>
                  </a:cubicBezTo>
                  <a:cubicBezTo>
                    <a:pt x="1108" y="884"/>
                    <a:pt x="1149" y="812"/>
                    <a:pt x="1170" y="740"/>
                  </a:cubicBezTo>
                  <a:lnTo>
                    <a:pt x="1528" y="740"/>
                  </a:lnTo>
                  <a:lnTo>
                    <a:pt x="1528" y="392"/>
                  </a:lnTo>
                  <a:lnTo>
                    <a:pt x="1170" y="392"/>
                  </a:lnTo>
                  <a:cubicBezTo>
                    <a:pt x="1139" y="299"/>
                    <a:pt x="1088" y="217"/>
                    <a:pt x="1016" y="146"/>
                  </a:cubicBezTo>
                  <a:lnTo>
                    <a:pt x="1006" y="146"/>
                  </a:lnTo>
                  <a:cubicBezTo>
                    <a:pt x="899" y="49"/>
                    <a:pt x="764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5718351" y="1174523"/>
              <a:ext cx="105459" cy="77939"/>
            </a:xfrm>
            <a:custGeom>
              <a:avLst/>
              <a:gdLst/>
              <a:ahLst/>
              <a:cxnLst/>
              <a:rect l="l" t="t" r="r" b="b"/>
              <a:pathLst>
                <a:path w="1529" h="1130" extrusionOk="0">
                  <a:moveTo>
                    <a:pt x="624" y="1"/>
                  </a:moveTo>
                  <a:cubicBezTo>
                    <a:pt x="469" y="1"/>
                    <a:pt x="315" y="65"/>
                    <a:pt x="206" y="191"/>
                  </a:cubicBezTo>
                  <a:cubicBezTo>
                    <a:pt x="1" y="417"/>
                    <a:pt x="21" y="776"/>
                    <a:pt x="247" y="981"/>
                  </a:cubicBezTo>
                  <a:cubicBezTo>
                    <a:pt x="357" y="1081"/>
                    <a:pt x="491" y="1130"/>
                    <a:pt x="625" y="1130"/>
                  </a:cubicBezTo>
                  <a:cubicBezTo>
                    <a:pt x="778" y="1130"/>
                    <a:pt x="931" y="1065"/>
                    <a:pt x="1046" y="940"/>
                  </a:cubicBezTo>
                  <a:cubicBezTo>
                    <a:pt x="1098" y="878"/>
                    <a:pt x="1139" y="817"/>
                    <a:pt x="1159" y="735"/>
                  </a:cubicBezTo>
                  <a:lnTo>
                    <a:pt x="1528" y="735"/>
                  </a:lnTo>
                  <a:lnTo>
                    <a:pt x="1528" y="386"/>
                  </a:lnTo>
                  <a:lnTo>
                    <a:pt x="1159" y="386"/>
                  </a:lnTo>
                  <a:cubicBezTo>
                    <a:pt x="1128" y="304"/>
                    <a:pt x="1077" y="212"/>
                    <a:pt x="1005" y="150"/>
                  </a:cubicBezTo>
                  <a:cubicBezTo>
                    <a:pt x="895" y="50"/>
                    <a:pt x="759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5712005" y="1304469"/>
              <a:ext cx="104700" cy="77594"/>
            </a:xfrm>
            <a:custGeom>
              <a:avLst/>
              <a:gdLst/>
              <a:ahLst/>
              <a:cxnLst/>
              <a:rect l="l" t="t" r="r" b="b"/>
              <a:pathLst>
                <a:path w="1518" h="1125" extrusionOk="0">
                  <a:moveTo>
                    <a:pt x="625" y="0"/>
                  </a:moveTo>
                  <a:cubicBezTo>
                    <a:pt x="469" y="0"/>
                    <a:pt x="315" y="62"/>
                    <a:pt x="205" y="183"/>
                  </a:cubicBezTo>
                  <a:cubicBezTo>
                    <a:pt x="0" y="419"/>
                    <a:pt x="11" y="778"/>
                    <a:pt x="246" y="983"/>
                  </a:cubicBezTo>
                  <a:cubicBezTo>
                    <a:pt x="356" y="1078"/>
                    <a:pt x="490" y="1125"/>
                    <a:pt x="623" y="1125"/>
                  </a:cubicBezTo>
                  <a:cubicBezTo>
                    <a:pt x="777" y="1125"/>
                    <a:pt x="931" y="1063"/>
                    <a:pt x="1046" y="942"/>
                  </a:cubicBezTo>
                  <a:cubicBezTo>
                    <a:pt x="1097" y="880"/>
                    <a:pt x="1138" y="809"/>
                    <a:pt x="1159" y="737"/>
                  </a:cubicBezTo>
                  <a:lnTo>
                    <a:pt x="1518" y="737"/>
                  </a:lnTo>
                  <a:lnTo>
                    <a:pt x="1518" y="388"/>
                  </a:lnTo>
                  <a:lnTo>
                    <a:pt x="1159" y="388"/>
                  </a:lnTo>
                  <a:cubicBezTo>
                    <a:pt x="1128" y="296"/>
                    <a:pt x="1077" y="214"/>
                    <a:pt x="1005" y="142"/>
                  </a:cubicBezTo>
                  <a:cubicBezTo>
                    <a:pt x="896" y="47"/>
                    <a:pt x="760" y="0"/>
                    <a:pt x="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5704901" y="1434070"/>
              <a:ext cx="105459" cy="77939"/>
            </a:xfrm>
            <a:custGeom>
              <a:avLst/>
              <a:gdLst/>
              <a:ahLst/>
              <a:cxnLst/>
              <a:rect l="l" t="t" r="r" b="b"/>
              <a:pathLst>
                <a:path w="1529" h="1130" extrusionOk="0">
                  <a:moveTo>
                    <a:pt x="633" y="0"/>
                  </a:moveTo>
                  <a:cubicBezTo>
                    <a:pt x="479" y="0"/>
                    <a:pt x="326" y="65"/>
                    <a:pt x="216" y="190"/>
                  </a:cubicBezTo>
                  <a:cubicBezTo>
                    <a:pt x="1" y="416"/>
                    <a:pt x="21" y="775"/>
                    <a:pt x="257" y="980"/>
                  </a:cubicBezTo>
                  <a:cubicBezTo>
                    <a:pt x="362" y="1080"/>
                    <a:pt x="496" y="1129"/>
                    <a:pt x="630" y="1129"/>
                  </a:cubicBezTo>
                  <a:cubicBezTo>
                    <a:pt x="784" y="1129"/>
                    <a:pt x="937" y="1065"/>
                    <a:pt x="1047" y="939"/>
                  </a:cubicBezTo>
                  <a:cubicBezTo>
                    <a:pt x="1108" y="877"/>
                    <a:pt x="1139" y="816"/>
                    <a:pt x="1170" y="734"/>
                  </a:cubicBezTo>
                  <a:lnTo>
                    <a:pt x="1528" y="734"/>
                  </a:lnTo>
                  <a:lnTo>
                    <a:pt x="1528" y="385"/>
                  </a:lnTo>
                  <a:lnTo>
                    <a:pt x="1170" y="385"/>
                  </a:lnTo>
                  <a:cubicBezTo>
                    <a:pt x="1139" y="303"/>
                    <a:pt x="1088" y="211"/>
                    <a:pt x="1016" y="149"/>
                  </a:cubicBezTo>
                  <a:lnTo>
                    <a:pt x="1006" y="149"/>
                  </a:lnTo>
                  <a:cubicBezTo>
                    <a:pt x="900" y="49"/>
                    <a:pt x="766" y="0"/>
                    <a:pt x="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6158192" y="775719"/>
              <a:ext cx="105390" cy="78008"/>
            </a:xfrm>
            <a:custGeom>
              <a:avLst/>
              <a:gdLst/>
              <a:ahLst/>
              <a:cxnLst/>
              <a:rect l="l" t="t" r="r" b="b"/>
              <a:pathLst>
                <a:path w="1528" h="1131" extrusionOk="0">
                  <a:moveTo>
                    <a:pt x="896" y="1"/>
                  </a:moveTo>
                  <a:cubicBezTo>
                    <a:pt x="762" y="1"/>
                    <a:pt x="628" y="50"/>
                    <a:pt x="523" y="150"/>
                  </a:cubicBezTo>
                  <a:lnTo>
                    <a:pt x="513" y="150"/>
                  </a:lnTo>
                  <a:cubicBezTo>
                    <a:pt x="441" y="212"/>
                    <a:pt x="390" y="304"/>
                    <a:pt x="359" y="386"/>
                  </a:cubicBezTo>
                  <a:lnTo>
                    <a:pt x="0" y="386"/>
                  </a:lnTo>
                  <a:lnTo>
                    <a:pt x="0" y="745"/>
                  </a:lnTo>
                  <a:lnTo>
                    <a:pt x="359" y="745"/>
                  </a:lnTo>
                  <a:cubicBezTo>
                    <a:pt x="390" y="817"/>
                    <a:pt x="420" y="888"/>
                    <a:pt x="482" y="940"/>
                  </a:cubicBezTo>
                  <a:cubicBezTo>
                    <a:pt x="591" y="1066"/>
                    <a:pt x="745" y="1130"/>
                    <a:pt x="898" y="1130"/>
                  </a:cubicBezTo>
                  <a:cubicBezTo>
                    <a:pt x="1032" y="1130"/>
                    <a:pt x="1166" y="1081"/>
                    <a:pt x="1271" y="981"/>
                  </a:cubicBezTo>
                  <a:cubicBezTo>
                    <a:pt x="1507" y="776"/>
                    <a:pt x="1528" y="417"/>
                    <a:pt x="1312" y="191"/>
                  </a:cubicBezTo>
                  <a:cubicBezTo>
                    <a:pt x="1203" y="65"/>
                    <a:pt x="1049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6164537" y="905872"/>
              <a:ext cx="105390" cy="77663"/>
            </a:xfrm>
            <a:custGeom>
              <a:avLst/>
              <a:gdLst/>
              <a:ahLst/>
              <a:cxnLst/>
              <a:rect l="l" t="t" r="r" b="b"/>
              <a:pathLst>
                <a:path w="1528" h="1126" extrusionOk="0">
                  <a:moveTo>
                    <a:pt x="901" y="0"/>
                  </a:moveTo>
                  <a:cubicBezTo>
                    <a:pt x="767" y="0"/>
                    <a:pt x="633" y="49"/>
                    <a:pt x="523" y="150"/>
                  </a:cubicBezTo>
                  <a:lnTo>
                    <a:pt x="523" y="139"/>
                  </a:lnTo>
                  <a:cubicBezTo>
                    <a:pt x="441" y="211"/>
                    <a:pt x="390" y="293"/>
                    <a:pt x="369" y="385"/>
                  </a:cubicBezTo>
                  <a:lnTo>
                    <a:pt x="0" y="385"/>
                  </a:lnTo>
                  <a:lnTo>
                    <a:pt x="0" y="734"/>
                  </a:lnTo>
                  <a:lnTo>
                    <a:pt x="359" y="734"/>
                  </a:lnTo>
                  <a:cubicBezTo>
                    <a:pt x="390" y="806"/>
                    <a:pt x="431" y="877"/>
                    <a:pt x="482" y="939"/>
                  </a:cubicBezTo>
                  <a:cubicBezTo>
                    <a:pt x="591" y="1064"/>
                    <a:pt x="742" y="1125"/>
                    <a:pt x="896" y="1125"/>
                  </a:cubicBezTo>
                  <a:cubicBezTo>
                    <a:pt x="1032" y="1125"/>
                    <a:pt x="1171" y="1077"/>
                    <a:pt x="1282" y="980"/>
                  </a:cubicBezTo>
                  <a:cubicBezTo>
                    <a:pt x="1507" y="775"/>
                    <a:pt x="1528" y="416"/>
                    <a:pt x="1323" y="191"/>
                  </a:cubicBezTo>
                  <a:cubicBezTo>
                    <a:pt x="1208" y="65"/>
                    <a:pt x="1055" y="0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6170883" y="1035542"/>
              <a:ext cx="105459" cy="77870"/>
            </a:xfrm>
            <a:custGeom>
              <a:avLst/>
              <a:gdLst/>
              <a:ahLst/>
              <a:cxnLst/>
              <a:rect l="l" t="t" r="r" b="b"/>
              <a:pathLst>
                <a:path w="1529" h="1129" extrusionOk="0">
                  <a:moveTo>
                    <a:pt x="906" y="0"/>
                  </a:moveTo>
                  <a:cubicBezTo>
                    <a:pt x="771" y="0"/>
                    <a:pt x="634" y="49"/>
                    <a:pt x="523" y="146"/>
                  </a:cubicBezTo>
                  <a:cubicBezTo>
                    <a:pt x="452" y="217"/>
                    <a:pt x="390" y="299"/>
                    <a:pt x="370" y="392"/>
                  </a:cubicBezTo>
                  <a:lnTo>
                    <a:pt x="1" y="392"/>
                  </a:lnTo>
                  <a:lnTo>
                    <a:pt x="1" y="740"/>
                  </a:lnTo>
                  <a:lnTo>
                    <a:pt x="370" y="740"/>
                  </a:lnTo>
                  <a:cubicBezTo>
                    <a:pt x="390" y="812"/>
                    <a:pt x="431" y="884"/>
                    <a:pt x="482" y="945"/>
                  </a:cubicBezTo>
                  <a:cubicBezTo>
                    <a:pt x="592" y="1066"/>
                    <a:pt x="746" y="1128"/>
                    <a:pt x="902" y="1128"/>
                  </a:cubicBezTo>
                  <a:cubicBezTo>
                    <a:pt x="1037" y="1128"/>
                    <a:pt x="1173" y="1081"/>
                    <a:pt x="1282" y="986"/>
                  </a:cubicBezTo>
                  <a:cubicBezTo>
                    <a:pt x="1508" y="771"/>
                    <a:pt x="1528" y="422"/>
                    <a:pt x="1323" y="187"/>
                  </a:cubicBezTo>
                  <a:cubicBezTo>
                    <a:pt x="1209" y="62"/>
                    <a:pt x="1058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6180815" y="1174523"/>
              <a:ext cx="105390" cy="77939"/>
            </a:xfrm>
            <a:custGeom>
              <a:avLst/>
              <a:gdLst/>
              <a:ahLst/>
              <a:cxnLst/>
              <a:rect l="l" t="t" r="r" b="b"/>
              <a:pathLst>
                <a:path w="1528" h="1130" extrusionOk="0">
                  <a:moveTo>
                    <a:pt x="896" y="1"/>
                  </a:moveTo>
                  <a:cubicBezTo>
                    <a:pt x="762" y="1"/>
                    <a:pt x="628" y="50"/>
                    <a:pt x="523" y="150"/>
                  </a:cubicBezTo>
                  <a:cubicBezTo>
                    <a:pt x="441" y="212"/>
                    <a:pt x="390" y="304"/>
                    <a:pt x="359" y="386"/>
                  </a:cubicBezTo>
                  <a:lnTo>
                    <a:pt x="0" y="386"/>
                  </a:lnTo>
                  <a:lnTo>
                    <a:pt x="0" y="735"/>
                  </a:lnTo>
                  <a:lnTo>
                    <a:pt x="359" y="735"/>
                  </a:lnTo>
                  <a:cubicBezTo>
                    <a:pt x="390" y="817"/>
                    <a:pt x="420" y="878"/>
                    <a:pt x="482" y="940"/>
                  </a:cubicBezTo>
                  <a:cubicBezTo>
                    <a:pt x="591" y="1065"/>
                    <a:pt x="745" y="1130"/>
                    <a:pt x="898" y="1130"/>
                  </a:cubicBezTo>
                  <a:cubicBezTo>
                    <a:pt x="1032" y="1130"/>
                    <a:pt x="1166" y="1081"/>
                    <a:pt x="1271" y="981"/>
                  </a:cubicBezTo>
                  <a:cubicBezTo>
                    <a:pt x="1507" y="776"/>
                    <a:pt x="1528" y="417"/>
                    <a:pt x="1312" y="191"/>
                  </a:cubicBezTo>
                  <a:cubicBezTo>
                    <a:pt x="1203" y="65"/>
                    <a:pt x="1049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6187161" y="1304469"/>
              <a:ext cx="105390" cy="77594"/>
            </a:xfrm>
            <a:custGeom>
              <a:avLst/>
              <a:gdLst/>
              <a:ahLst/>
              <a:cxnLst/>
              <a:rect l="l" t="t" r="r" b="b"/>
              <a:pathLst>
                <a:path w="1528" h="1125" extrusionOk="0">
                  <a:moveTo>
                    <a:pt x="900" y="0"/>
                  </a:moveTo>
                  <a:cubicBezTo>
                    <a:pt x="767" y="0"/>
                    <a:pt x="633" y="47"/>
                    <a:pt x="523" y="142"/>
                  </a:cubicBezTo>
                  <a:cubicBezTo>
                    <a:pt x="451" y="214"/>
                    <a:pt x="390" y="296"/>
                    <a:pt x="369" y="388"/>
                  </a:cubicBezTo>
                  <a:lnTo>
                    <a:pt x="0" y="388"/>
                  </a:lnTo>
                  <a:lnTo>
                    <a:pt x="0" y="737"/>
                  </a:lnTo>
                  <a:lnTo>
                    <a:pt x="369" y="737"/>
                  </a:lnTo>
                  <a:cubicBezTo>
                    <a:pt x="390" y="809"/>
                    <a:pt x="431" y="880"/>
                    <a:pt x="482" y="942"/>
                  </a:cubicBezTo>
                  <a:cubicBezTo>
                    <a:pt x="592" y="1063"/>
                    <a:pt x="746" y="1125"/>
                    <a:pt x="902" y="1125"/>
                  </a:cubicBezTo>
                  <a:cubicBezTo>
                    <a:pt x="1036" y="1125"/>
                    <a:pt x="1172" y="1078"/>
                    <a:pt x="1282" y="983"/>
                  </a:cubicBezTo>
                  <a:cubicBezTo>
                    <a:pt x="1507" y="778"/>
                    <a:pt x="1528" y="419"/>
                    <a:pt x="1323" y="183"/>
                  </a:cubicBezTo>
                  <a:cubicBezTo>
                    <a:pt x="1208" y="62"/>
                    <a:pt x="1054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6193506" y="1434070"/>
              <a:ext cx="105459" cy="77939"/>
            </a:xfrm>
            <a:custGeom>
              <a:avLst/>
              <a:gdLst/>
              <a:ahLst/>
              <a:cxnLst/>
              <a:rect l="l" t="t" r="r" b="b"/>
              <a:pathLst>
                <a:path w="1529" h="1130" extrusionOk="0">
                  <a:moveTo>
                    <a:pt x="905" y="0"/>
                  </a:moveTo>
                  <a:cubicBezTo>
                    <a:pt x="770" y="0"/>
                    <a:pt x="633" y="49"/>
                    <a:pt x="523" y="149"/>
                  </a:cubicBezTo>
                  <a:cubicBezTo>
                    <a:pt x="452" y="211"/>
                    <a:pt x="400" y="303"/>
                    <a:pt x="370" y="385"/>
                  </a:cubicBezTo>
                  <a:lnTo>
                    <a:pt x="1" y="385"/>
                  </a:lnTo>
                  <a:lnTo>
                    <a:pt x="1" y="734"/>
                  </a:lnTo>
                  <a:lnTo>
                    <a:pt x="370" y="734"/>
                  </a:lnTo>
                  <a:cubicBezTo>
                    <a:pt x="390" y="816"/>
                    <a:pt x="431" y="877"/>
                    <a:pt x="482" y="939"/>
                  </a:cubicBezTo>
                  <a:cubicBezTo>
                    <a:pt x="597" y="1065"/>
                    <a:pt x="750" y="1129"/>
                    <a:pt x="904" y="1129"/>
                  </a:cubicBezTo>
                  <a:cubicBezTo>
                    <a:pt x="1038" y="1129"/>
                    <a:pt x="1172" y="1080"/>
                    <a:pt x="1282" y="980"/>
                  </a:cubicBezTo>
                  <a:cubicBezTo>
                    <a:pt x="1518" y="775"/>
                    <a:pt x="1528" y="416"/>
                    <a:pt x="1323" y="190"/>
                  </a:cubicBezTo>
                  <a:cubicBezTo>
                    <a:pt x="1214" y="65"/>
                    <a:pt x="1060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5799670" y="615631"/>
              <a:ext cx="401696" cy="1117975"/>
            </a:xfrm>
            <a:custGeom>
              <a:avLst/>
              <a:gdLst/>
              <a:ahLst/>
              <a:cxnLst/>
              <a:rect l="l" t="t" r="r" b="b"/>
              <a:pathLst>
                <a:path w="5824" h="16209" extrusionOk="0">
                  <a:moveTo>
                    <a:pt x="2021" y="2615"/>
                  </a:moveTo>
                  <a:cubicBezTo>
                    <a:pt x="2028" y="2615"/>
                    <a:pt x="2034" y="2615"/>
                    <a:pt x="2041" y="2615"/>
                  </a:cubicBezTo>
                  <a:cubicBezTo>
                    <a:pt x="2328" y="2635"/>
                    <a:pt x="2543" y="2881"/>
                    <a:pt x="2533" y="3168"/>
                  </a:cubicBezTo>
                  <a:lnTo>
                    <a:pt x="1938" y="13666"/>
                  </a:lnTo>
                  <a:cubicBezTo>
                    <a:pt x="1918" y="13946"/>
                    <a:pt x="1683" y="14158"/>
                    <a:pt x="1404" y="14158"/>
                  </a:cubicBezTo>
                  <a:cubicBezTo>
                    <a:pt x="1398" y="14158"/>
                    <a:pt x="1391" y="14158"/>
                    <a:pt x="1385" y="14158"/>
                  </a:cubicBezTo>
                  <a:cubicBezTo>
                    <a:pt x="1098" y="14138"/>
                    <a:pt x="882" y="13891"/>
                    <a:pt x="903" y="13604"/>
                  </a:cubicBezTo>
                  <a:lnTo>
                    <a:pt x="1487" y="3107"/>
                  </a:lnTo>
                  <a:cubicBezTo>
                    <a:pt x="1507" y="2826"/>
                    <a:pt x="1742" y="2615"/>
                    <a:pt x="2021" y="2615"/>
                  </a:cubicBezTo>
                  <a:close/>
                  <a:moveTo>
                    <a:pt x="3936" y="2615"/>
                  </a:moveTo>
                  <a:cubicBezTo>
                    <a:pt x="4215" y="2615"/>
                    <a:pt x="4450" y="2826"/>
                    <a:pt x="4470" y="3107"/>
                  </a:cubicBezTo>
                  <a:lnTo>
                    <a:pt x="5055" y="13604"/>
                  </a:lnTo>
                  <a:cubicBezTo>
                    <a:pt x="5075" y="13891"/>
                    <a:pt x="4850" y="14138"/>
                    <a:pt x="4563" y="14158"/>
                  </a:cubicBezTo>
                  <a:cubicBezTo>
                    <a:pt x="4556" y="14158"/>
                    <a:pt x="4549" y="14158"/>
                    <a:pt x="4543" y="14158"/>
                  </a:cubicBezTo>
                  <a:cubicBezTo>
                    <a:pt x="4264" y="14158"/>
                    <a:pt x="4029" y="13946"/>
                    <a:pt x="4019" y="13666"/>
                  </a:cubicBezTo>
                  <a:lnTo>
                    <a:pt x="3425" y="3168"/>
                  </a:lnTo>
                  <a:cubicBezTo>
                    <a:pt x="3414" y="2881"/>
                    <a:pt x="3630" y="2635"/>
                    <a:pt x="3917" y="2615"/>
                  </a:cubicBezTo>
                  <a:cubicBezTo>
                    <a:pt x="3923" y="2615"/>
                    <a:pt x="3930" y="2615"/>
                    <a:pt x="3936" y="2615"/>
                  </a:cubicBezTo>
                  <a:close/>
                  <a:moveTo>
                    <a:pt x="2892" y="1"/>
                  </a:moveTo>
                  <a:lnTo>
                    <a:pt x="2892" y="11"/>
                  </a:lnTo>
                  <a:cubicBezTo>
                    <a:pt x="1159" y="32"/>
                    <a:pt x="677" y="1508"/>
                    <a:pt x="677" y="1508"/>
                  </a:cubicBezTo>
                  <a:lnTo>
                    <a:pt x="1" y="15132"/>
                  </a:lnTo>
                  <a:lnTo>
                    <a:pt x="677" y="16208"/>
                  </a:lnTo>
                  <a:lnTo>
                    <a:pt x="2912" y="16198"/>
                  </a:lnTo>
                  <a:lnTo>
                    <a:pt x="5147" y="16208"/>
                  </a:lnTo>
                  <a:lnTo>
                    <a:pt x="5823" y="15132"/>
                  </a:lnTo>
                  <a:lnTo>
                    <a:pt x="5147" y="1508"/>
                  </a:lnTo>
                  <a:cubicBezTo>
                    <a:pt x="5147" y="1508"/>
                    <a:pt x="4665" y="32"/>
                    <a:pt x="2933" y="11"/>
                  </a:cubicBezTo>
                  <a:lnTo>
                    <a:pt x="2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5596061" y="3422023"/>
              <a:ext cx="791253" cy="99803"/>
            </a:xfrm>
            <a:custGeom>
              <a:avLst/>
              <a:gdLst/>
              <a:ahLst/>
              <a:cxnLst/>
              <a:rect l="l" t="t" r="r" b="b"/>
              <a:pathLst>
                <a:path w="11472" h="1447" extrusionOk="0">
                  <a:moveTo>
                    <a:pt x="0" y="1"/>
                  </a:moveTo>
                  <a:lnTo>
                    <a:pt x="0" y="1446"/>
                  </a:lnTo>
                  <a:lnTo>
                    <a:pt x="11472" y="1446"/>
                  </a:lnTo>
                  <a:lnTo>
                    <a:pt x="11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5820914" y="1733553"/>
              <a:ext cx="74283" cy="2271126"/>
            </a:xfrm>
            <a:custGeom>
              <a:avLst/>
              <a:gdLst/>
              <a:ahLst/>
              <a:cxnLst/>
              <a:rect l="l" t="t" r="r" b="b"/>
              <a:pathLst>
                <a:path w="1077" h="32928" extrusionOk="0">
                  <a:moveTo>
                    <a:pt x="882" y="0"/>
                  </a:moveTo>
                  <a:lnTo>
                    <a:pt x="0" y="32918"/>
                  </a:lnTo>
                  <a:lnTo>
                    <a:pt x="185" y="3292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5880989" y="1733553"/>
              <a:ext cx="55937" cy="2271126"/>
            </a:xfrm>
            <a:custGeom>
              <a:avLst/>
              <a:gdLst/>
              <a:ahLst/>
              <a:cxnLst/>
              <a:rect l="l" t="t" r="r" b="b"/>
              <a:pathLst>
                <a:path w="811" h="32928" extrusionOk="0">
                  <a:moveTo>
                    <a:pt x="616" y="0"/>
                  </a:moveTo>
                  <a:lnTo>
                    <a:pt x="1" y="32918"/>
                  </a:lnTo>
                  <a:lnTo>
                    <a:pt x="185" y="32928"/>
                  </a:lnTo>
                  <a:lnTo>
                    <a:pt x="810" y="11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5953825" y="1733553"/>
              <a:ext cx="33314" cy="2286714"/>
            </a:xfrm>
            <a:custGeom>
              <a:avLst/>
              <a:gdLst/>
              <a:ahLst/>
              <a:cxnLst/>
              <a:rect l="l" t="t" r="r" b="b"/>
              <a:pathLst>
                <a:path w="483" h="33154" extrusionOk="0">
                  <a:moveTo>
                    <a:pt x="298" y="0"/>
                  </a:moveTo>
                  <a:lnTo>
                    <a:pt x="0" y="33154"/>
                  </a:lnTo>
                  <a:lnTo>
                    <a:pt x="185" y="33154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6106531" y="1740964"/>
              <a:ext cx="73594" cy="2271195"/>
            </a:xfrm>
            <a:custGeom>
              <a:avLst/>
              <a:gdLst/>
              <a:ahLst/>
              <a:cxnLst/>
              <a:rect l="l" t="t" r="r" b="b"/>
              <a:pathLst>
                <a:path w="1067" h="32929" extrusionOk="0">
                  <a:moveTo>
                    <a:pt x="185" y="1"/>
                  </a:moveTo>
                  <a:lnTo>
                    <a:pt x="1" y="11"/>
                  </a:lnTo>
                  <a:lnTo>
                    <a:pt x="882" y="32928"/>
                  </a:lnTo>
                  <a:lnTo>
                    <a:pt x="1067" y="32928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6064802" y="1741654"/>
              <a:ext cx="55937" cy="2271195"/>
            </a:xfrm>
            <a:custGeom>
              <a:avLst/>
              <a:gdLst/>
              <a:ahLst/>
              <a:cxnLst/>
              <a:rect l="l" t="t" r="r" b="b"/>
              <a:pathLst>
                <a:path w="811" h="32929" extrusionOk="0">
                  <a:moveTo>
                    <a:pt x="1" y="1"/>
                  </a:moveTo>
                  <a:lnTo>
                    <a:pt x="616" y="32928"/>
                  </a:lnTo>
                  <a:lnTo>
                    <a:pt x="811" y="32918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6013900" y="1732104"/>
              <a:ext cx="33314" cy="2286783"/>
            </a:xfrm>
            <a:custGeom>
              <a:avLst/>
              <a:gdLst/>
              <a:ahLst/>
              <a:cxnLst/>
              <a:rect l="l" t="t" r="r" b="b"/>
              <a:pathLst>
                <a:path w="483" h="33155" extrusionOk="0">
                  <a:moveTo>
                    <a:pt x="1" y="1"/>
                  </a:moveTo>
                  <a:lnTo>
                    <a:pt x="298" y="33154"/>
                  </a:lnTo>
                  <a:lnTo>
                    <a:pt x="483" y="3315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33"/>
          <p:cNvGrpSpPr/>
          <p:nvPr/>
        </p:nvGrpSpPr>
        <p:grpSpPr>
          <a:xfrm>
            <a:off x="150668" y="4035999"/>
            <a:ext cx="885588" cy="952260"/>
            <a:chOff x="150668" y="4035999"/>
            <a:chExt cx="885588" cy="952260"/>
          </a:xfrm>
        </p:grpSpPr>
        <p:sp>
          <p:nvSpPr>
            <p:cNvPr id="802" name="Google Shape;802;p33"/>
            <p:cNvSpPr/>
            <p:nvPr/>
          </p:nvSpPr>
          <p:spPr>
            <a:xfrm rot="-5400000">
              <a:off x="230048" y="4824769"/>
              <a:ext cx="107166" cy="189264"/>
            </a:xfrm>
            <a:custGeom>
              <a:avLst/>
              <a:gdLst/>
              <a:ahLst/>
              <a:cxnLst/>
              <a:rect l="l" t="t" r="r" b="b"/>
              <a:pathLst>
                <a:path w="2441" h="4311" extrusionOk="0">
                  <a:moveTo>
                    <a:pt x="1073" y="320"/>
                  </a:moveTo>
                  <a:cubicBezTo>
                    <a:pt x="1107" y="320"/>
                    <a:pt x="1143" y="325"/>
                    <a:pt x="1179" y="334"/>
                  </a:cubicBezTo>
                  <a:cubicBezTo>
                    <a:pt x="1497" y="406"/>
                    <a:pt x="1743" y="601"/>
                    <a:pt x="1897" y="918"/>
                  </a:cubicBezTo>
                  <a:cubicBezTo>
                    <a:pt x="1999" y="1113"/>
                    <a:pt x="2061" y="1349"/>
                    <a:pt x="2092" y="1615"/>
                  </a:cubicBezTo>
                  <a:cubicBezTo>
                    <a:pt x="2143" y="2026"/>
                    <a:pt x="2112" y="2518"/>
                    <a:pt x="2010" y="3071"/>
                  </a:cubicBezTo>
                  <a:cubicBezTo>
                    <a:pt x="1865" y="3826"/>
                    <a:pt x="1504" y="3991"/>
                    <a:pt x="1152" y="3991"/>
                  </a:cubicBezTo>
                  <a:cubicBezTo>
                    <a:pt x="1078" y="3991"/>
                    <a:pt x="1004" y="3984"/>
                    <a:pt x="933" y="3973"/>
                  </a:cubicBezTo>
                  <a:cubicBezTo>
                    <a:pt x="472" y="3902"/>
                    <a:pt x="236" y="3307"/>
                    <a:pt x="257" y="2190"/>
                  </a:cubicBezTo>
                  <a:cubicBezTo>
                    <a:pt x="257" y="1698"/>
                    <a:pt x="410" y="847"/>
                    <a:pt x="749" y="488"/>
                  </a:cubicBezTo>
                  <a:cubicBezTo>
                    <a:pt x="844" y="376"/>
                    <a:pt x="952" y="320"/>
                    <a:pt x="1073" y="320"/>
                  </a:cubicBezTo>
                  <a:close/>
                  <a:moveTo>
                    <a:pt x="1077" y="0"/>
                  </a:moveTo>
                  <a:cubicBezTo>
                    <a:pt x="897" y="0"/>
                    <a:pt x="731" y="79"/>
                    <a:pt x="585" y="242"/>
                  </a:cubicBezTo>
                  <a:cubicBezTo>
                    <a:pt x="175" y="683"/>
                    <a:pt x="11" y="1667"/>
                    <a:pt x="11" y="2179"/>
                  </a:cubicBezTo>
                  <a:cubicBezTo>
                    <a:pt x="0" y="2466"/>
                    <a:pt x="21" y="2712"/>
                    <a:pt x="41" y="2928"/>
                  </a:cubicBezTo>
                  <a:cubicBezTo>
                    <a:pt x="164" y="3943"/>
                    <a:pt x="564" y="4240"/>
                    <a:pt x="913" y="4291"/>
                  </a:cubicBezTo>
                  <a:cubicBezTo>
                    <a:pt x="993" y="4304"/>
                    <a:pt x="1071" y="4310"/>
                    <a:pt x="1145" y="4310"/>
                  </a:cubicBezTo>
                  <a:cubicBezTo>
                    <a:pt x="1728" y="4310"/>
                    <a:pt x="2100" y="3917"/>
                    <a:pt x="2245" y="3153"/>
                  </a:cubicBezTo>
                  <a:cubicBezTo>
                    <a:pt x="2440" y="2138"/>
                    <a:pt x="2389" y="1308"/>
                    <a:pt x="2112" y="744"/>
                  </a:cubicBezTo>
                  <a:cubicBezTo>
                    <a:pt x="1907" y="355"/>
                    <a:pt x="1600" y="98"/>
                    <a:pt x="1220" y="16"/>
                  </a:cubicBezTo>
                  <a:cubicBezTo>
                    <a:pt x="1172" y="6"/>
                    <a:pt x="1124" y="0"/>
                    <a:pt x="1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 rot="-5400000">
              <a:off x="809368" y="4761371"/>
              <a:ext cx="311927" cy="141849"/>
            </a:xfrm>
            <a:custGeom>
              <a:avLst/>
              <a:gdLst/>
              <a:ahLst/>
              <a:cxnLst/>
              <a:rect l="l" t="t" r="r" b="b"/>
              <a:pathLst>
                <a:path w="7105" h="3231" extrusionOk="0">
                  <a:moveTo>
                    <a:pt x="1375" y="0"/>
                  </a:moveTo>
                  <a:cubicBezTo>
                    <a:pt x="834" y="0"/>
                    <a:pt x="306" y="541"/>
                    <a:pt x="185" y="1149"/>
                  </a:cubicBezTo>
                  <a:cubicBezTo>
                    <a:pt x="0" y="2010"/>
                    <a:pt x="205" y="3220"/>
                    <a:pt x="1107" y="3230"/>
                  </a:cubicBezTo>
                  <a:cubicBezTo>
                    <a:pt x="1148" y="3230"/>
                    <a:pt x="1200" y="3230"/>
                    <a:pt x="1251" y="3220"/>
                  </a:cubicBezTo>
                  <a:lnTo>
                    <a:pt x="1251" y="3230"/>
                  </a:lnTo>
                  <a:lnTo>
                    <a:pt x="7104" y="2369"/>
                  </a:lnTo>
                  <a:lnTo>
                    <a:pt x="7104" y="2133"/>
                  </a:lnTo>
                  <a:lnTo>
                    <a:pt x="2040" y="2871"/>
                  </a:lnTo>
                  <a:cubicBezTo>
                    <a:pt x="2163" y="2728"/>
                    <a:pt x="2266" y="2533"/>
                    <a:pt x="2307" y="2287"/>
                  </a:cubicBezTo>
                  <a:cubicBezTo>
                    <a:pt x="2522" y="1323"/>
                    <a:pt x="2286" y="524"/>
                    <a:pt x="1927" y="216"/>
                  </a:cubicBezTo>
                  <a:cubicBezTo>
                    <a:pt x="1753" y="66"/>
                    <a:pt x="1563" y="0"/>
                    <a:pt x="1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 rot="-5400000">
              <a:off x="156002" y="4030665"/>
              <a:ext cx="255249" cy="265917"/>
            </a:xfrm>
            <a:custGeom>
              <a:avLst/>
              <a:gdLst/>
              <a:ahLst/>
              <a:cxnLst/>
              <a:rect l="l" t="t" r="r" b="b"/>
              <a:pathLst>
                <a:path w="5814" h="6057" extrusionOk="0">
                  <a:moveTo>
                    <a:pt x="1160" y="1"/>
                  </a:moveTo>
                  <a:cubicBezTo>
                    <a:pt x="845" y="1"/>
                    <a:pt x="533" y="184"/>
                    <a:pt x="380" y="467"/>
                  </a:cubicBezTo>
                  <a:cubicBezTo>
                    <a:pt x="83" y="1000"/>
                    <a:pt x="1" y="1902"/>
                    <a:pt x="657" y="2210"/>
                  </a:cubicBezTo>
                  <a:cubicBezTo>
                    <a:pt x="687" y="2230"/>
                    <a:pt x="728" y="2240"/>
                    <a:pt x="759" y="2251"/>
                  </a:cubicBezTo>
                  <a:lnTo>
                    <a:pt x="759" y="2261"/>
                  </a:lnTo>
                  <a:lnTo>
                    <a:pt x="3281" y="3030"/>
                  </a:lnTo>
                  <a:cubicBezTo>
                    <a:pt x="3189" y="3102"/>
                    <a:pt x="3158" y="3255"/>
                    <a:pt x="3127" y="3358"/>
                  </a:cubicBezTo>
                  <a:cubicBezTo>
                    <a:pt x="3066" y="3563"/>
                    <a:pt x="3025" y="3768"/>
                    <a:pt x="3035" y="3983"/>
                  </a:cubicBezTo>
                  <a:cubicBezTo>
                    <a:pt x="3035" y="4188"/>
                    <a:pt x="3066" y="4362"/>
                    <a:pt x="3107" y="4568"/>
                  </a:cubicBezTo>
                  <a:cubicBezTo>
                    <a:pt x="3168" y="4926"/>
                    <a:pt x="3097" y="5183"/>
                    <a:pt x="2830" y="5388"/>
                  </a:cubicBezTo>
                  <a:cubicBezTo>
                    <a:pt x="2758" y="5449"/>
                    <a:pt x="2717" y="5480"/>
                    <a:pt x="2615" y="5480"/>
                  </a:cubicBezTo>
                  <a:cubicBezTo>
                    <a:pt x="2492" y="5470"/>
                    <a:pt x="2379" y="5449"/>
                    <a:pt x="2338" y="5377"/>
                  </a:cubicBezTo>
                  <a:lnTo>
                    <a:pt x="2338" y="5377"/>
                  </a:lnTo>
                  <a:cubicBezTo>
                    <a:pt x="2383" y="5507"/>
                    <a:pt x="2514" y="5553"/>
                    <a:pt x="2647" y="5553"/>
                  </a:cubicBezTo>
                  <a:cubicBezTo>
                    <a:pt x="2757" y="5553"/>
                    <a:pt x="2868" y="5522"/>
                    <a:pt x="2933" y="5480"/>
                  </a:cubicBezTo>
                  <a:cubicBezTo>
                    <a:pt x="3179" y="5336"/>
                    <a:pt x="3312" y="5090"/>
                    <a:pt x="3384" y="4834"/>
                  </a:cubicBezTo>
                  <a:cubicBezTo>
                    <a:pt x="3425" y="4670"/>
                    <a:pt x="3455" y="4383"/>
                    <a:pt x="3466" y="4219"/>
                  </a:cubicBezTo>
                  <a:cubicBezTo>
                    <a:pt x="3476" y="4075"/>
                    <a:pt x="3476" y="3901"/>
                    <a:pt x="3517" y="3758"/>
                  </a:cubicBezTo>
                  <a:cubicBezTo>
                    <a:pt x="3558" y="3594"/>
                    <a:pt x="3568" y="3481"/>
                    <a:pt x="3701" y="3368"/>
                  </a:cubicBezTo>
                  <a:cubicBezTo>
                    <a:pt x="3753" y="3327"/>
                    <a:pt x="3855" y="3266"/>
                    <a:pt x="3947" y="3235"/>
                  </a:cubicBezTo>
                  <a:lnTo>
                    <a:pt x="4440" y="3378"/>
                  </a:lnTo>
                  <a:cubicBezTo>
                    <a:pt x="4306" y="3389"/>
                    <a:pt x="4193" y="3471"/>
                    <a:pt x="4132" y="3542"/>
                  </a:cubicBezTo>
                  <a:cubicBezTo>
                    <a:pt x="4019" y="3655"/>
                    <a:pt x="4029" y="3850"/>
                    <a:pt x="4009" y="4014"/>
                  </a:cubicBezTo>
                  <a:cubicBezTo>
                    <a:pt x="3978" y="4311"/>
                    <a:pt x="3988" y="4598"/>
                    <a:pt x="3988" y="4896"/>
                  </a:cubicBezTo>
                  <a:cubicBezTo>
                    <a:pt x="3988" y="5183"/>
                    <a:pt x="3896" y="5767"/>
                    <a:pt x="3527" y="5818"/>
                  </a:cubicBezTo>
                  <a:cubicBezTo>
                    <a:pt x="3511" y="5821"/>
                    <a:pt x="3495" y="5822"/>
                    <a:pt x="3480" y="5822"/>
                  </a:cubicBezTo>
                  <a:cubicBezTo>
                    <a:pt x="3317" y="5822"/>
                    <a:pt x="3228" y="5678"/>
                    <a:pt x="3097" y="5603"/>
                  </a:cubicBezTo>
                  <a:lnTo>
                    <a:pt x="3097" y="5603"/>
                  </a:lnTo>
                  <a:cubicBezTo>
                    <a:pt x="3135" y="5852"/>
                    <a:pt x="3380" y="6057"/>
                    <a:pt x="3638" y="6057"/>
                  </a:cubicBezTo>
                  <a:cubicBezTo>
                    <a:pt x="3656" y="6057"/>
                    <a:pt x="3673" y="6056"/>
                    <a:pt x="3691" y="6054"/>
                  </a:cubicBezTo>
                  <a:cubicBezTo>
                    <a:pt x="4091" y="6013"/>
                    <a:pt x="4399" y="5603"/>
                    <a:pt x="4532" y="5285"/>
                  </a:cubicBezTo>
                  <a:cubicBezTo>
                    <a:pt x="4675" y="4937"/>
                    <a:pt x="4716" y="4527"/>
                    <a:pt x="4932" y="4209"/>
                  </a:cubicBezTo>
                  <a:cubicBezTo>
                    <a:pt x="5106" y="3952"/>
                    <a:pt x="5413" y="3840"/>
                    <a:pt x="5772" y="3788"/>
                  </a:cubicBezTo>
                  <a:lnTo>
                    <a:pt x="5813" y="3624"/>
                  </a:lnTo>
                  <a:lnTo>
                    <a:pt x="1415" y="2281"/>
                  </a:lnTo>
                  <a:cubicBezTo>
                    <a:pt x="1538" y="2220"/>
                    <a:pt x="1641" y="2117"/>
                    <a:pt x="1723" y="1964"/>
                  </a:cubicBezTo>
                  <a:cubicBezTo>
                    <a:pt x="2071" y="1369"/>
                    <a:pt x="2051" y="733"/>
                    <a:pt x="1846" y="405"/>
                  </a:cubicBezTo>
                  <a:cubicBezTo>
                    <a:pt x="1672" y="121"/>
                    <a:pt x="1415" y="1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 rot="-5400000">
              <a:off x="472080" y="4510926"/>
              <a:ext cx="214727" cy="186147"/>
            </a:xfrm>
            <a:custGeom>
              <a:avLst/>
              <a:gdLst/>
              <a:ahLst/>
              <a:cxnLst/>
              <a:rect l="l" t="t" r="r" b="b"/>
              <a:pathLst>
                <a:path w="4891" h="4240" extrusionOk="0">
                  <a:moveTo>
                    <a:pt x="3948" y="1600"/>
                  </a:moveTo>
                  <a:cubicBezTo>
                    <a:pt x="3907" y="1867"/>
                    <a:pt x="4019" y="2246"/>
                    <a:pt x="4040" y="2461"/>
                  </a:cubicBezTo>
                  <a:cubicBezTo>
                    <a:pt x="4081" y="2984"/>
                    <a:pt x="4040" y="3497"/>
                    <a:pt x="4050" y="4009"/>
                  </a:cubicBezTo>
                  <a:lnTo>
                    <a:pt x="3794" y="4009"/>
                  </a:lnTo>
                  <a:cubicBezTo>
                    <a:pt x="3743" y="3845"/>
                    <a:pt x="3722" y="3271"/>
                    <a:pt x="3712" y="2810"/>
                  </a:cubicBezTo>
                  <a:cubicBezTo>
                    <a:pt x="3702" y="2328"/>
                    <a:pt x="3691" y="1877"/>
                    <a:pt x="3640" y="1610"/>
                  </a:cubicBezTo>
                  <a:lnTo>
                    <a:pt x="3948" y="1600"/>
                  </a:lnTo>
                  <a:close/>
                  <a:moveTo>
                    <a:pt x="657" y="1"/>
                  </a:moveTo>
                  <a:cubicBezTo>
                    <a:pt x="372" y="1"/>
                    <a:pt x="122" y="230"/>
                    <a:pt x="72" y="513"/>
                  </a:cubicBezTo>
                  <a:cubicBezTo>
                    <a:pt x="1" y="944"/>
                    <a:pt x="155" y="1580"/>
                    <a:pt x="667" y="1641"/>
                  </a:cubicBezTo>
                  <a:cubicBezTo>
                    <a:pt x="688" y="1641"/>
                    <a:pt x="718" y="1641"/>
                    <a:pt x="749" y="1651"/>
                  </a:cubicBezTo>
                  <a:lnTo>
                    <a:pt x="3394" y="1610"/>
                  </a:lnTo>
                  <a:cubicBezTo>
                    <a:pt x="3445" y="1856"/>
                    <a:pt x="3455" y="2338"/>
                    <a:pt x="3466" y="2800"/>
                  </a:cubicBezTo>
                  <a:cubicBezTo>
                    <a:pt x="3486" y="3394"/>
                    <a:pt x="3496" y="3794"/>
                    <a:pt x="3548" y="4019"/>
                  </a:cubicBezTo>
                  <a:lnTo>
                    <a:pt x="1497" y="4050"/>
                  </a:lnTo>
                  <a:cubicBezTo>
                    <a:pt x="1569" y="3978"/>
                    <a:pt x="1620" y="3886"/>
                    <a:pt x="1631" y="3763"/>
                  </a:cubicBezTo>
                  <a:cubicBezTo>
                    <a:pt x="1723" y="3292"/>
                    <a:pt x="1569" y="2861"/>
                    <a:pt x="1354" y="2687"/>
                  </a:cubicBezTo>
                  <a:cubicBezTo>
                    <a:pt x="1230" y="2579"/>
                    <a:pt x="1098" y="2533"/>
                    <a:pt x="972" y="2533"/>
                  </a:cubicBezTo>
                  <a:cubicBezTo>
                    <a:pt x="690" y="2533"/>
                    <a:pt x="440" y="2762"/>
                    <a:pt x="390" y="3046"/>
                  </a:cubicBezTo>
                  <a:cubicBezTo>
                    <a:pt x="319" y="3476"/>
                    <a:pt x="462" y="4102"/>
                    <a:pt x="975" y="4173"/>
                  </a:cubicBezTo>
                  <a:lnTo>
                    <a:pt x="1057" y="4173"/>
                  </a:lnTo>
                  <a:lnTo>
                    <a:pt x="1057" y="4184"/>
                  </a:lnTo>
                  <a:lnTo>
                    <a:pt x="4081" y="4132"/>
                  </a:lnTo>
                  <a:cubicBezTo>
                    <a:pt x="4259" y="4200"/>
                    <a:pt x="4522" y="4240"/>
                    <a:pt x="4723" y="4240"/>
                  </a:cubicBezTo>
                  <a:cubicBezTo>
                    <a:pt x="4765" y="4240"/>
                    <a:pt x="4804" y="4238"/>
                    <a:pt x="4839" y="4235"/>
                  </a:cubicBezTo>
                  <a:cubicBezTo>
                    <a:pt x="4891" y="3886"/>
                    <a:pt x="4870" y="3497"/>
                    <a:pt x="4839" y="3117"/>
                  </a:cubicBezTo>
                  <a:cubicBezTo>
                    <a:pt x="4819" y="2974"/>
                    <a:pt x="4706" y="1436"/>
                    <a:pt x="4706" y="1436"/>
                  </a:cubicBezTo>
                  <a:cubicBezTo>
                    <a:pt x="4607" y="1429"/>
                    <a:pt x="4495" y="1427"/>
                    <a:pt x="4391" y="1427"/>
                  </a:cubicBezTo>
                  <a:cubicBezTo>
                    <a:pt x="4181" y="1427"/>
                    <a:pt x="3999" y="1436"/>
                    <a:pt x="3999" y="1436"/>
                  </a:cubicBezTo>
                  <a:cubicBezTo>
                    <a:pt x="3989" y="1446"/>
                    <a:pt x="3989" y="1467"/>
                    <a:pt x="3978" y="1477"/>
                  </a:cubicBezTo>
                  <a:lnTo>
                    <a:pt x="1190" y="1518"/>
                  </a:lnTo>
                  <a:cubicBezTo>
                    <a:pt x="1251" y="1457"/>
                    <a:pt x="1303" y="1364"/>
                    <a:pt x="1323" y="1241"/>
                  </a:cubicBezTo>
                  <a:cubicBezTo>
                    <a:pt x="1415" y="760"/>
                    <a:pt x="1262" y="339"/>
                    <a:pt x="1046" y="155"/>
                  </a:cubicBezTo>
                  <a:cubicBezTo>
                    <a:pt x="920" y="47"/>
                    <a:pt x="785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3"/>
          <p:cNvGrpSpPr/>
          <p:nvPr/>
        </p:nvGrpSpPr>
        <p:grpSpPr>
          <a:xfrm>
            <a:off x="8317182" y="82897"/>
            <a:ext cx="668656" cy="829594"/>
            <a:chOff x="8317182" y="82897"/>
            <a:chExt cx="668656" cy="829594"/>
          </a:xfrm>
        </p:grpSpPr>
        <p:sp>
          <p:nvSpPr>
            <p:cNvPr id="807" name="Google Shape;807;p33"/>
            <p:cNvSpPr/>
            <p:nvPr/>
          </p:nvSpPr>
          <p:spPr>
            <a:xfrm rot="-5400000">
              <a:off x="8252887" y="147192"/>
              <a:ext cx="235405" cy="106815"/>
            </a:xfrm>
            <a:custGeom>
              <a:avLst/>
              <a:gdLst/>
              <a:ahLst/>
              <a:cxnLst/>
              <a:rect l="l" t="t" r="r" b="b"/>
              <a:pathLst>
                <a:path w="5362" h="2433" extrusionOk="0">
                  <a:moveTo>
                    <a:pt x="1079" y="1"/>
                  </a:moveTo>
                  <a:cubicBezTo>
                    <a:pt x="681" y="1"/>
                    <a:pt x="281" y="370"/>
                    <a:pt x="164" y="802"/>
                  </a:cubicBezTo>
                  <a:cubicBezTo>
                    <a:pt x="0" y="1448"/>
                    <a:pt x="103" y="2371"/>
                    <a:pt x="779" y="2432"/>
                  </a:cubicBezTo>
                  <a:lnTo>
                    <a:pt x="882" y="2432"/>
                  </a:lnTo>
                  <a:lnTo>
                    <a:pt x="5351" y="2115"/>
                  </a:lnTo>
                  <a:lnTo>
                    <a:pt x="5362" y="1930"/>
                  </a:lnTo>
                  <a:lnTo>
                    <a:pt x="1497" y="2207"/>
                  </a:lnTo>
                  <a:cubicBezTo>
                    <a:pt x="1599" y="2104"/>
                    <a:pt x="1681" y="1971"/>
                    <a:pt x="1733" y="1776"/>
                  </a:cubicBezTo>
                  <a:cubicBezTo>
                    <a:pt x="1927" y="1059"/>
                    <a:pt x="1794" y="444"/>
                    <a:pt x="1538" y="198"/>
                  </a:cubicBezTo>
                  <a:cubicBezTo>
                    <a:pt x="1397" y="60"/>
                    <a:pt x="1238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 rot="-5400000">
              <a:off x="8455025" y="712055"/>
              <a:ext cx="214727" cy="186147"/>
            </a:xfrm>
            <a:custGeom>
              <a:avLst/>
              <a:gdLst/>
              <a:ahLst/>
              <a:cxnLst/>
              <a:rect l="l" t="t" r="r" b="b"/>
              <a:pathLst>
                <a:path w="4891" h="4240" extrusionOk="0">
                  <a:moveTo>
                    <a:pt x="3947" y="1600"/>
                  </a:moveTo>
                  <a:cubicBezTo>
                    <a:pt x="3916" y="1856"/>
                    <a:pt x="4019" y="2246"/>
                    <a:pt x="4039" y="2461"/>
                  </a:cubicBezTo>
                  <a:cubicBezTo>
                    <a:pt x="4080" y="2984"/>
                    <a:pt x="4039" y="3486"/>
                    <a:pt x="4050" y="4009"/>
                  </a:cubicBezTo>
                  <a:lnTo>
                    <a:pt x="3803" y="4009"/>
                  </a:lnTo>
                  <a:cubicBezTo>
                    <a:pt x="3742" y="3845"/>
                    <a:pt x="3721" y="3271"/>
                    <a:pt x="3711" y="2799"/>
                  </a:cubicBezTo>
                  <a:lnTo>
                    <a:pt x="3711" y="2809"/>
                  </a:lnTo>
                  <a:cubicBezTo>
                    <a:pt x="3701" y="2328"/>
                    <a:pt x="3691" y="1877"/>
                    <a:pt x="3650" y="1600"/>
                  </a:cubicBezTo>
                  <a:close/>
                  <a:moveTo>
                    <a:pt x="657" y="0"/>
                  </a:moveTo>
                  <a:cubicBezTo>
                    <a:pt x="373" y="0"/>
                    <a:pt x="125" y="230"/>
                    <a:pt x="82" y="513"/>
                  </a:cubicBezTo>
                  <a:cubicBezTo>
                    <a:pt x="0" y="944"/>
                    <a:pt x="154" y="1569"/>
                    <a:pt x="667" y="1641"/>
                  </a:cubicBezTo>
                  <a:lnTo>
                    <a:pt x="749" y="1641"/>
                  </a:lnTo>
                  <a:lnTo>
                    <a:pt x="749" y="1651"/>
                  </a:lnTo>
                  <a:lnTo>
                    <a:pt x="3393" y="1610"/>
                  </a:lnTo>
                  <a:cubicBezTo>
                    <a:pt x="3445" y="1856"/>
                    <a:pt x="3455" y="2338"/>
                    <a:pt x="3465" y="2799"/>
                  </a:cubicBezTo>
                  <a:cubicBezTo>
                    <a:pt x="3486" y="3383"/>
                    <a:pt x="3496" y="3794"/>
                    <a:pt x="3547" y="4009"/>
                  </a:cubicBezTo>
                  <a:lnTo>
                    <a:pt x="1497" y="4050"/>
                  </a:lnTo>
                  <a:cubicBezTo>
                    <a:pt x="1569" y="3978"/>
                    <a:pt x="1620" y="3886"/>
                    <a:pt x="1640" y="3763"/>
                  </a:cubicBezTo>
                  <a:cubicBezTo>
                    <a:pt x="1722" y="3281"/>
                    <a:pt x="1569" y="2861"/>
                    <a:pt x="1353" y="2676"/>
                  </a:cubicBezTo>
                  <a:cubicBezTo>
                    <a:pt x="1232" y="2573"/>
                    <a:pt x="1102" y="2529"/>
                    <a:pt x="977" y="2529"/>
                  </a:cubicBezTo>
                  <a:cubicBezTo>
                    <a:pt x="693" y="2529"/>
                    <a:pt x="440" y="2760"/>
                    <a:pt x="390" y="3045"/>
                  </a:cubicBezTo>
                  <a:cubicBezTo>
                    <a:pt x="318" y="3476"/>
                    <a:pt x="472" y="4101"/>
                    <a:pt x="974" y="4163"/>
                  </a:cubicBezTo>
                  <a:lnTo>
                    <a:pt x="984" y="4173"/>
                  </a:lnTo>
                  <a:lnTo>
                    <a:pt x="1056" y="4173"/>
                  </a:lnTo>
                  <a:lnTo>
                    <a:pt x="1056" y="4183"/>
                  </a:lnTo>
                  <a:lnTo>
                    <a:pt x="4080" y="4132"/>
                  </a:lnTo>
                  <a:cubicBezTo>
                    <a:pt x="4259" y="4200"/>
                    <a:pt x="4521" y="4240"/>
                    <a:pt x="4723" y="4240"/>
                  </a:cubicBezTo>
                  <a:cubicBezTo>
                    <a:pt x="4765" y="4240"/>
                    <a:pt x="4804" y="4238"/>
                    <a:pt x="4839" y="4234"/>
                  </a:cubicBezTo>
                  <a:cubicBezTo>
                    <a:pt x="4890" y="3876"/>
                    <a:pt x="4870" y="3496"/>
                    <a:pt x="4839" y="3117"/>
                  </a:cubicBezTo>
                  <a:cubicBezTo>
                    <a:pt x="4818" y="2973"/>
                    <a:pt x="4706" y="1425"/>
                    <a:pt x="4706" y="1425"/>
                  </a:cubicBezTo>
                  <a:cubicBezTo>
                    <a:pt x="4646" y="1423"/>
                    <a:pt x="4582" y="1423"/>
                    <a:pt x="4518" y="1423"/>
                  </a:cubicBezTo>
                  <a:cubicBezTo>
                    <a:pt x="4261" y="1423"/>
                    <a:pt x="3998" y="1436"/>
                    <a:pt x="3998" y="1436"/>
                  </a:cubicBezTo>
                  <a:cubicBezTo>
                    <a:pt x="3988" y="1446"/>
                    <a:pt x="3988" y="1466"/>
                    <a:pt x="3978" y="1477"/>
                  </a:cubicBezTo>
                  <a:lnTo>
                    <a:pt x="1189" y="1518"/>
                  </a:lnTo>
                  <a:cubicBezTo>
                    <a:pt x="1251" y="1446"/>
                    <a:pt x="1302" y="1364"/>
                    <a:pt x="1323" y="1231"/>
                  </a:cubicBezTo>
                  <a:cubicBezTo>
                    <a:pt x="1415" y="759"/>
                    <a:pt x="1261" y="329"/>
                    <a:pt x="1046" y="154"/>
                  </a:cubicBezTo>
                  <a:cubicBezTo>
                    <a:pt x="919" y="46"/>
                    <a:pt x="784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 rot="-5400000">
              <a:off x="8841008" y="615018"/>
              <a:ext cx="124727" cy="155327"/>
            </a:xfrm>
            <a:custGeom>
              <a:avLst/>
              <a:gdLst/>
              <a:ahLst/>
              <a:cxnLst/>
              <a:rect l="l" t="t" r="r" b="b"/>
              <a:pathLst>
                <a:path w="2841" h="3538" extrusionOk="0">
                  <a:moveTo>
                    <a:pt x="1159" y="1128"/>
                  </a:moveTo>
                  <a:cubicBezTo>
                    <a:pt x="1425" y="1128"/>
                    <a:pt x="1702" y="1138"/>
                    <a:pt x="1969" y="1159"/>
                  </a:cubicBezTo>
                  <a:cubicBezTo>
                    <a:pt x="1948" y="1497"/>
                    <a:pt x="1917" y="1846"/>
                    <a:pt x="1876" y="2194"/>
                  </a:cubicBezTo>
                  <a:cubicBezTo>
                    <a:pt x="1743" y="2184"/>
                    <a:pt x="1607" y="2179"/>
                    <a:pt x="1472" y="2179"/>
                  </a:cubicBezTo>
                  <a:cubicBezTo>
                    <a:pt x="1336" y="2179"/>
                    <a:pt x="1200" y="2184"/>
                    <a:pt x="1067" y="2194"/>
                  </a:cubicBezTo>
                  <a:cubicBezTo>
                    <a:pt x="1108" y="1835"/>
                    <a:pt x="1138" y="1477"/>
                    <a:pt x="1159" y="1128"/>
                  </a:cubicBezTo>
                  <a:close/>
                  <a:moveTo>
                    <a:pt x="2143" y="0"/>
                  </a:moveTo>
                  <a:lnTo>
                    <a:pt x="1969" y="21"/>
                  </a:lnTo>
                  <a:cubicBezTo>
                    <a:pt x="1999" y="308"/>
                    <a:pt x="1999" y="615"/>
                    <a:pt x="1979" y="933"/>
                  </a:cubicBezTo>
                  <a:cubicBezTo>
                    <a:pt x="1784" y="918"/>
                    <a:pt x="1589" y="909"/>
                    <a:pt x="1390" y="909"/>
                  </a:cubicBezTo>
                  <a:cubicBezTo>
                    <a:pt x="1317" y="909"/>
                    <a:pt x="1243" y="910"/>
                    <a:pt x="1169" y="913"/>
                  </a:cubicBezTo>
                  <a:cubicBezTo>
                    <a:pt x="1179" y="605"/>
                    <a:pt x="1179" y="308"/>
                    <a:pt x="1159" y="31"/>
                  </a:cubicBezTo>
                  <a:lnTo>
                    <a:pt x="995" y="62"/>
                  </a:lnTo>
                  <a:cubicBezTo>
                    <a:pt x="1015" y="328"/>
                    <a:pt x="1015" y="615"/>
                    <a:pt x="1005" y="913"/>
                  </a:cubicBezTo>
                  <a:cubicBezTo>
                    <a:pt x="646" y="933"/>
                    <a:pt x="308" y="974"/>
                    <a:pt x="0" y="1056"/>
                  </a:cubicBezTo>
                  <a:lnTo>
                    <a:pt x="41" y="1272"/>
                  </a:lnTo>
                  <a:cubicBezTo>
                    <a:pt x="328" y="1189"/>
                    <a:pt x="657" y="1148"/>
                    <a:pt x="995" y="1138"/>
                  </a:cubicBezTo>
                  <a:lnTo>
                    <a:pt x="995" y="1138"/>
                  </a:lnTo>
                  <a:cubicBezTo>
                    <a:pt x="974" y="1487"/>
                    <a:pt x="933" y="1846"/>
                    <a:pt x="892" y="2204"/>
                  </a:cubicBezTo>
                  <a:cubicBezTo>
                    <a:pt x="636" y="2225"/>
                    <a:pt x="380" y="2266"/>
                    <a:pt x="154" y="2327"/>
                  </a:cubicBezTo>
                  <a:lnTo>
                    <a:pt x="185" y="2543"/>
                  </a:lnTo>
                  <a:cubicBezTo>
                    <a:pt x="400" y="2481"/>
                    <a:pt x="626" y="2450"/>
                    <a:pt x="872" y="2420"/>
                  </a:cubicBezTo>
                  <a:lnTo>
                    <a:pt x="872" y="2420"/>
                  </a:lnTo>
                  <a:cubicBezTo>
                    <a:pt x="831" y="2748"/>
                    <a:pt x="780" y="3066"/>
                    <a:pt x="739" y="3363"/>
                  </a:cubicBezTo>
                  <a:lnTo>
                    <a:pt x="718" y="3496"/>
                  </a:lnTo>
                  <a:lnTo>
                    <a:pt x="892" y="3537"/>
                  </a:lnTo>
                  <a:lnTo>
                    <a:pt x="913" y="3404"/>
                  </a:lnTo>
                  <a:cubicBezTo>
                    <a:pt x="954" y="3096"/>
                    <a:pt x="995" y="2758"/>
                    <a:pt x="1046" y="2409"/>
                  </a:cubicBezTo>
                  <a:cubicBezTo>
                    <a:pt x="1174" y="2404"/>
                    <a:pt x="1308" y="2402"/>
                    <a:pt x="1442" y="2402"/>
                  </a:cubicBezTo>
                  <a:cubicBezTo>
                    <a:pt x="1577" y="2402"/>
                    <a:pt x="1712" y="2404"/>
                    <a:pt x="1846" y="2409"/>
                  </a:cubicBezTo>
                  <a:cubicBezTo>
                    <a:pt x="1805" y="2727"/>
                    <a:pt x="1764" y="3035"/>
                    <a:pt x="1723" y="3332"/>
                  </a:cubicBezTo>
                  <a:lnTo>
                    <a:pt x="1702" y="3465"/>
                  </a:lnTo>
                  <a:lnTo>
                    <a:pt x="1866" y="3506"/>
                  </a:lnTo>
                  <a:lnTo>
                    <a:pt x="1887" y="3363"/>
                  </a:lnTo>
                  <a:cubicBezTo>
                    <a:pt x="1928" y="3066"/>
                    <a:pt x="1979" y="2748"/>
                    <a:pt x="2020" y="2420"/>
                  </a:cubicBezTo>
                  <a:cubicBezTo>
                    <a:pt x="2266" y="2430"/>
                    <a:pt x="2502" y="2450"/>
                    <a:pt x="2727" y="2471"/>
                  </a:cubicBezTo>
                  <a:lnTo>
                    <a:pt x="2830" y="2471"/>
                  </a:lnTo>
                  <a:lnTo>
                    <a:pt x="2840" y="2256"/>
                  </a:lnTo>
                  <a:lnTo>
                    <a:pt x="2738" y="2245"/>
                  </a:lnTo>
                  <a:cubicBezTo>
                    <a:pt x="2522" y="2225"/>
                    <a:pt x="2287" y="2215"/>
                    <a:pt x="2040" y="2194"/>
                  </a:cubicBezTo>
                  <a:cubicBezTo>
                    <a:pt x="2082" y="1856"/>
                    <a:pt x="2123" y="1507"/>
                    <a:pt x="2143" y="1159"/>
                  </a:cubicBezTo>
                  <a:cubicBezTo>
                    <a:pt x="2287" y="1169"/>
                    <a:pt x="2440" y="1189"/>
                    <a:pt x="2584" y="1200"/>
                  </a:cubicBezTo>
                  <a:lnTo>
                    <a:pt x="2686" y="1200"/>
                  </a:lnTo>
                  <a:lnTo>
                    <a:pt x="2697" y="984"/>
                  </a:lnTo>
                  <a:lnTo>
                    <a:pt x="2594" y="974"/>
                  </a:lnTo>
                  <a:cubicBezTo>
                    <a:pt x="2451" y="964"/>
                    <a:pt x="2307" y="954"/>
                    <a:pt x="2153" y="943"/>
                  </a:cubicBezTo>
                  <a:cubicBezTo>
                    <a:pt x="2164" y="615"/>
                    <a:pt x="2164" y="298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 rot="-7089042">
              <a:off x="8727098" y="92856"/>
              <a:ext cx="187099" cy="274582"/>
            </a:xfrm>
            <a:custGeom>
              <a:avLst/>
              <a:gdLst/>
              <a:ahLst/>
              <a:cxnLst/>
              <a:rect l="l" t="t" r="r" b="b"/>
              <a:pathLst>
                <a:path w="3005" h="4410" extrusionOk="0">
                  <a:moveTo>
                    <a:pt x="982" y="1"/>
                  </a:moveTo>
                  <a:cubicBezTo>
                    <a:pt x="857" y="1"/>
                    <a:pt x="730" y="38"/>
                    <a:pt x="626" y="112"/>
                  </a:cubicBezTo>
                  <a:cubicBezTo>
                    <a:pt x="298" y="348"/>
                    <a:pt x="1" y="861"/>
                    <a:pt x="308" y="1230"/>
                  </a:cubicBezTo>
                  <a:cubicBezTo>
                    <a:pt x="329" y="1250"/>
                    <a:pt x="339" y="1271"/>
                    <a:pt x="360" y="1291"/>
                  </a:cubicBezTo>
                  <a:lnTo>
                    <a:pt x="1651" y="2450"/>
                  </a:lnTo>
                  <a:cubicBezTo>
                    <a:pt x="1579" y="2470"/>
                    <a:pt x="1518" y="2562"/>
                    <a:pt x="1467" y="2614"/>
                  </a:cubicBezTo>
                  <a:cubicBezTo>
                    <a:pt x="1374" y="2716"/>
                    <a:pt x="1292" y="2829"/>
                    <a:pt x="1231" y="2952"/>
                  </a:cubicBezTo>
                  <a:cubicBezTo>
                    <a:pt x="1180" y="3085"/>
                    <a:pt x="1149" y="3198"/>
                    <a:pt x="1118" y="3331"/>
                  </a:cubicBezTo>
                  <a:cubicBezTo>
                    <a:pt x="1057" y="3557"/>
                    <a:pt x="934" y="3690"/>
                    <a:pt x="729" y="3741"/>
                  </a:cubicBezTo>
                  <a:cubicBezTo>
                    <a:pt x="693" y="3746"/>
                    <a:pt x="667" y="3752"/>
                    <a:pt x="643" y="3752"/>
                  </a:cubicBezTo>
                  <a:cubicBezTo>
                    <a:pt x="618" y="3752"/>
                    <a:pt x="595" y="3746"/>
                    <a:pt x="565" y="3731"/>
                  </a:cubicBezTo>
                  <a:cubicBezTo>
                    <a:pt x="503" y="3700"/>
                    <a:pt x="431" y="3649"/>
                    <a:pt x="431" y="3598"/>
                  </a:cubicBezTo>
                  <a:lnTo>
                    <a:pt x="431" y="3598"/>
                  </a:lnTo>
                  <a:cubicBezTo>
                    <a:pt x="422" y="3745"/>
                    <a:pt x="603" y="3826"/>
                    <a:pt x="722" y="3826"/>
                  </a:cubicBezTo>
                  <a:cubicBezTo>
                    <a:pt x="735" y="3826"/>
                    <a:pt x="748" y="3825"/>
                    <a:pt x="759" y="3823"/>
                  </a:cubicBezTo>
                  <a:cubicBezTo>
                    <a:pt x="944" y="3803"/>
                    <a:pt x="1098" y="3700"/>
                    <a:pt x="1210" y="3567"/>
                  </a:cubicBezTo>
                  <a:cubicBezTo>
                    <a:pt x="1282" y="3475"/>
                    <a:pt x="1374" y="3321"/>
                    <a:pt x="1426" y="3218"/>
                  </a:cubicBezTo>
                  <a:cubicBezTo>
                    <a:pt x="1477" y="3136"/>
                    <a:pt x="1518" y="3034"/>
                    <a:pt x="1590" y="2952"/>
                  </a:cubicBezTo>
                  <a:cubicBezTo>
                    <a:pt x="1661" y="2870"/>
                    <a:pt x="1692" y="2808"/>
                    <a:pt x="1805" y="2778"/>
                  </a:cubicBezTo>
                  <a:cubicBezTo>
                    <a:pt x="1841" y="2770"/>
                    <a:pt x="1888" y="2763"/>
                    <a:pt x="1937" y="2763"/>
                  </a:cubicBezTo>
                  <a:cubicBezTo>
                    <a:pt x="1958" y="2763"/>
                    <a:pt x="1979" y="2764"/>
                    <a:pt x="2000" y="2767"/>
                  </a:cubicBezTo>
                  <a:lnTo>
                    <a:pt x="2246" y="2993"/>
                  </a:lnTo>
                  <a:cubicBezTo>
                    <a:pt x="2213" y="2977"/>
                    <a:pt x="2180" y="2970"/>
                    <a:pt x="2149" y="2970"/>
                  </a:cubicBezTo>
                  <a:cubicBezTo>
                    <a:pt x="2101" y="2970"/>
                    <a:pt x="2057" y="2985"/>
                    <a:pt x="2020" y="3003"/>
                  </a:cubicBezTo>
                  <a:cubicBezTo>
                    <a:pt x="1918" y="3034"/>
                    <a:pt x="1866" y="3157"/>
                    <a:pt x="1815" y="3249"/>
                  </a:cubicBezTo>
                  <a:cubicBezTo>
                    <a:pt x="1713" y="3423"/>
                    <a:pt x="1631" y="3598"/>
                    <a:pt x="1549" y="3772"/>
                  </a:cubicBezTo>
                  <a:cubicBezTo>
                    <a:pt x="1484" y="3929"/>
                    <a:pt x="1303" y="4203"/>
                    <a:pt x="1088" y="4203"/>
                  </a:cubicBezTo>
                  <a:cubicBezTo>
                    <a:pt x="1064" y="4203"/>
                    <a:pt x="1040" y="4199"/>
                    <a:pt x="1016" y="4192"/>
                  </a:cubicBezTo>
                  <a:cubicBezTo>
                    <a:pt x="893" y="4162"/>
                    <a:pt x="882" y="4039"/>
                    <a:pt x="821" y="3946"/>
                  </a:cubicBezTo>
                  <a:lnTo>
                    <a:pt x="821" y="3946"/>
                  </a:lnTo>
                  <a:cubicBezTo>
                    <a:pt x="780" y="4121"/>
                    <a:pt x="882" y="4326"/>
                    <a:pt x="1057" y="4387"/>
                  </a:cubicBezTo>
                  <a:cubicBezTo>
                    <a:pt x="1104" y="4403"/>
                    <a:pt x="1153" y="4410"/>
                    <a:pt x="1202" y="4410"/>
                  </a:cubicBezTo>
                  <a:cubicBezTo>
                    <a:pt x="1412" y="4410"/>
                    <a:pt x="1631" y="4284"/>
                    <a:pt x="1764" y="4151"/>
                  </a:cubicBezTo>
                  <a:cubicBezTo>
                    <a:pt x="1959" y="3987"/>
                    <a:pt x="2092" y="3752"/>
                    <a:pt x="2307" y="3629"/>
                  </a:cubicBezTo>
                  <a:cubicBezTo>
                    <a:pt x="2394" y="3572"/>
                    <a:pt x="2492" y="3549"/>
                    <a:pt x="2597" y="3549"/>
                  </a:cubicBezTo>
                  <a:cubicBezTo>
                    <a:pt x="2702" y="3549"/>
                    <a:pt x="2815" y="3572"/>
                    <a:pt x="2933" y="3608"/>
                  </a:cubicBezTo>
                  <a:lnTo>
                    <a:pt x="3004" y="3516"/>
                  </a:lnTo>
                  <a:lnTo>
                    <a:pt x="739" y="1486"/>
                  </a:lnTo>
                  <a:cubicBezTo>
                    <a:pt x="831" y="1486"/>
                    <a:pt x="923" y="1455"/>
                    <a:pt x="1016" y="1383"/>
                  </a:cubicBezTo>
                  <a:cubicBezTo>
                    <a:pt x="1385" y="1117"/>
                    <a:pt x="1549" y="738"/>
                    <a:pt x="1528" y="481"/>
                  </a:cubicBezTo>
                  <a:cubicBezTo>
                    <a:pt x="1487" y="158"/>
                    <a:pt x="1238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34"/>
          <p:cNvGrpSpPr/>
          <p:nvPr/>
        </p:nvGrpSpPr>
        <p:grpSpPr>
          <a:xfrm>
            <a:off x="-7850" y="94100"/>
            <a:ext cx="9159600" cy="4951900"/>
            <a:chOff x="-7850" y="94100"/>
            <a:chExt cx="9159600" cy="4951900"/>
          </a:xfrm>
        </p:grpSpPr>
        <p:cxnSp>
          <p:nvCxnSpPr>
            <p:cNvPr id="813" name="Google Shape;813;p34"/>
            <p:cNvCxnSpPr/>
            <p:nvPr/>
          </p:nvCxnSpPr>
          <p:spPr>
            <a:xfrm>
              <a:off x="1950" y="94100"/>
              <a:ext cx="914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34"/>
            <p:cNvCxnSpPr/>
            <p:nvPr/>
          </p:nvCxnSpPr>
          <p:spPr>
            <a:xfrm>
              <a:off x="-7850" y="5046000"/>
              <a:ext cx="9159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5" name="Google Shape;81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38"/>
          <p:cNvGrpSpPr/>
          <p:nvPr/>
        </p:nvGrpSpPr>
        <p:grpSpPr>
          <a:xfrm>
            <a:off x="-432265" y="2107344"/>
            <a:ext cx="1233197" cy="2884730"/>
            <a:chOff x="-432265" y="2107344"/>
            <a:chExt cx="1233197" cy="2884730"/>
          </a:xfrm>
        </p:grpSpPr>
        <p:grpSp>
          <p:nvGrpSpPr>
            <p:cNvPr id="889" name="Google Shape;889;p38"/>
            <p:cNvGrpSpPr/>
            <p:nvPr/>
          </p:nvGrpSpPr>
          <p:grpSpPr>
            <a:xfrm>
              <a:off x="-432265" y="2107344"/>
              <a:ext cx="1145488" cy="2019316"/>
              <a:chOff x="5007721" y="615631"/>
              <a:chExt cx="1967854" cy="3469018"/>
            </a:xfrm>
          </p:grpSpPr>
          <p:sp>
            <p:nvSpPr>
              <p:cNvPr id="890" name="Google Shape;890;p38"/>
              <p:cNvSpPr/>
              <p:nvPr/>
            </p:nvSpPr>
            <p:spPr>
              <a:xfrm>
                <a:off x="5007721" y="2257475"/>
                <a:ext cx="1967854" cy="1762109"/>
              </a:xfrm>
              <a:custGeom>
                <a:avLst/>
                <a:gdLst/>
                <a:ahLst/>
                <a:cxnLst/>
                <a:rect l="l" t="t" r="r" b="b"/>
                <a:pathLst>
                  <a:path w="28531" h="25548" extrusionOk="0">
                    <a:moveTo>
                      <a:pt x="14261" y="1"/>
                    </a:moveTo>
                    <a:cubicBezTo>
                      <a:pt x="13892" y="154"/>
                      <a:pt x="6746" y="3179"/>
                      <a:pt x="3384" y="9411"/>
                    </a:cubicBezTo>
                    <a:cubicBezTo>
                      <a:pt x="1" y="15675"/>
                      <a:pt x="780" y="25117"/>
                      <a:pt x="13810" y="25537"/>
                    </a:cubicBezTo>
                    <a:lnTo>
                      <a:pt x="13810" y="25547"/>
                    </a:lnTo>
                    <a:lnTo>
                      <a:pt x="14722" y="25547"/>
                    </a:lnTo>
                    <a:lnTo>
                      <a:pt x="14722" y="25537"/>
                    </a:lnTo>
                    <a:cubicBezTo>
                      <a:pt x="27752" y="25117"/>
                      <a:pt x="28531" y="15675"/>
                      <a:pt x="25148" y="9411"/>
                    </a:cubicBezTo>
                    <a:cubicBezTo>
                      <a:pt x="21785" y="3179"/>
                      <a:pt x="14640" y="154"/>
                      <a:pt x="14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5629238" y="2502814"/>
                <a:ext cx="724832" cy="724832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509" extrusionOk="0">
                    <a:moveTo>
                      <a:pt x="5250" y="1"/>
                    </a:moveTo>
                    <a:cubicBezTo>
                      <a:pt x="2349" y="1"/>
                      <a:pt x="1" y="2348"/>
                      <a:pt x="1" y="5250"/>
                    </a:cubicBezTo>
                    <a:cubicBezTo>
                      <a:pt x="1" y="8151"/>
                      <a:pt x="2349" y="10509"/>
                      <a:pt x="5250" y="10509"/>
                    </a:cubicBezTo>
                    <a:cubicBezTo>
                      <a:pt x="8151" y="10509"/>
                      <a:pt x="10509" y="8151"/>
                      <a:pt x="10509" y="5250"/>
                    </a:cubicBezTo>
                    <a:cubicBezTo>
                      <a:pt x="10509" y="2348"/>
                      <a:pt x="8151" y="1"/>
                      <a:pt x="5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5733180" y="2606757"/>
                <a:ext cx="516949" cy="516949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7495" extrusionOk="0">
                    <a:moveTo>
                      <a:pt x="3743" y="1"/>
                    </a:moveTo>
                    <a:cubicBezTo>
                      <a:pt x="1682" y="1"/>
                      <a:pt x="1" y="1682"/>
                      <a:pt x="1" y="3743"/>
                    </a:cubicBezTo>
                    <a:cubicBezTo>
                      <a:pt x="1" y="5813"/>
                      <a:pt x="1682" y="7495"/>
                      <a:pt x="3743" y="7495"/>
                    </a:cubicBezTo>
                    <a:cubicBezTo>
                      <a:pt x="5814" y="7495"/>
                      <a:pt x="7495" y="5813"/>
                      <a:pt x="7495" y="3743"/>
                    </a:cubicBezTo>
                    <a:cubicBezTo>
                      <a:pt x="7495" y="1682"/>
                      <a:pt x="5814" y="1"/>
                      <a:pt x="3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8"/>
              <p:cNvSpPr/>
              <p:nvPr/>
            </p:nvSpPr>
            <p:spPr>
              <a:xfrm>
                <a:off x="5785531" y="4003952"/>
                <a:ext cx="432113" cy="8069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1170" extrusionOk="0">
                    <a:moveTo>
                      <a:pt x="585" y="1"/>
                    </a:moveTo>
                    <a:cubicBezTo>
                      <a:pt x="257" y="1"/>
                      <a:pt x="1" y="267"/>
                      <a:pt x="1" y="585"/>
                    </a:cubicBezTo>
                    <a:cubicBezTo>
                      <a:pt x="1" y="913"/>
                      <a:pt x="257" y="1169"/>
                      <a:pt x="585" y="1169"/>
                    </a:cubicBezTo>
                    <a:lnTo>
                      <a:pt x="5680" y="1169"/>
                    </a:lnTo>
                    <a:cubicBezTo>
                      <a:pt x="5998" y="1169"/>
                      <a:pt x="6264" y="913"/>
                      <a:pt x="6264" y="585"/>
                    </a:cubicBezTo>
                    <a:cubicBezTo>
                      <a:pt x="6264" y="267"/>
                      <a:pt x="5998" y="1"/>
                      <a:pt x="5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>
                <a:off x="5828639" y="1733553"/>
                <a:ext cx="343759" cy="946786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3727" extrusionOk="0">
                    <a:moveTo>
                      <a:pt x="298" y="0"/>
                    </a:moveTo>
                    <a:lnTo>
                      <a:pt x="1" y="13501"/>
                    </a:lnTo>
                    <a:cubicBezTo>
                      <a:pt x="1" y="13501"/>
                      <a:pt x="947" y="12640"/>
                      <a:pt x="2340" y="12640"/>
                    </a:cubicBezTo>
                    <a:cubicBezTo>
                      <a:pt x="3113" y="12640"/>
                      <a:pt x="4022" y="12905"/>
                      <a:pt x="4983" y="13727"/>
                    </a:cubicBezTo>
                    <a:lnTo>
                      <a:pt x="46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5740974" y="775719"/>
                <a:ext cx="105459" cy="78008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1" extrusionOk="0">
                    <a:moveTo>
                      <a:pt x="627" y="1"/>
                    </a:moveTo>
                    <a:cubicBezTo>
                      <a:pt x="474" y="1"/>
                      <a:pt x="321" y="65"/>
                      <a:pt x="206" y="191"/>
                    </a:cubicBezTo>
                    <a:cubicBezTo>
                      <a:pt x="1" y="417"/>
                      <a:pt x="21" y="776"/>
                      <a:pt x="247" y="981"/>
                    </a:cubicBezTo>
                    <a:cubicBezTo>
                      <a:pt x="357" y="1081"/>
                      <a:pt x="493" y="1130"/>
                      <a:pt x="628" y="1130"/>
                    </a:cubicBezTo>
                    <a:cubicBezTo>
                      <a:pt x="784" y="1130"/>
                      <a:pt x="937" y="1066"/>
                      <a:pt x="1046" y="940"/>
                    </a:cubicBezTo>
                    <a:cubicBezTo>
                      <a:pt x="1098" y="888"/>
                      <a:pt x="1139" y="817"/>
                      <a:pt x="1159" y="745"/>
                    </a:cubicBezTo>
                    <a:lnTo>
                      <a:pt x="1528" y="745"/>
                    </a:lnTo>
                    <a:lnTo>
                      <a:pt x="1528" y="386"/>
                    </a:lnTo>
                    <a:lnTo>
                      <a:pt x="1159" y="386"/>
                    </a:lnTo>
                    <a:cubicBezTo>
                      <a:pt x="1139" y="304"/>
                      <a:pt x="1077" y="212"/>
                      <a:pt x="1005" y="150"/>
                    </a:cubicBezTo>
                    <a:cubicBezTo>
                      <a:pt x="895" y="50"/>
                      <a:pt x="761" y="1"/>
                      <a:pt x="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8"/>
              <p:cNvSpPr/>
              <p:nvPr/>
            </p:nvSpPr>
            <p:spPr>
              <a:xfrm>
                <a:off x="5734628" y="905872"/>
                <a:ext cx="105390" cy="77663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26" extrusionOk="0">
                    <a:moveTo>
                      <a:pt x="623" y="0"/>
                    </a:moveTo>
                    <a:cubicBezTo>
                      <a:pt x="468" y="0"/>
                      <a:pt x="315" y="65"/>
                      <a:pt x="205" y="191"/>
                    </a:cubicBezTo>
                    <a:cubicBezTo>
                      <a:pt x="0" y="416"/>
                      <a:pt x="21" y="775"/>
                      <a:pt x="246" y="980"/>
                    </a:cubicBezTo>
                    <a:cubicBezTo>
                      <a:pt x="358" y="1077"/>
                      <a:pt x="494" y="1125"/>
                      <a:pt x="629" y="1125"/>
                    </a:cubicBezTo>
                    <a:cubicBezTo>
                      <a:pt x="781" y="1125"/>
                      <a:pt x="932" y="1064"/>
                      <a:pt x="1046" y="939"/>
                    </a:cubicBezTo>
                    <a:cubicBezTo>
                      <a:pt x="1097" y="877"/>
                      <a:pt x="1138" y="806"/>
                      <a:pt x="1159" y="734"/>
                    </a:cubicBezTo>
                    <a:lnTo>
                      <a:pt x="1528" y="734"/>
                    </a:lnTo>
                    <a:lnTo>
                      <a:pt x="1528" y="385"/>
                    </a:lnTo>
                    <a:lnTo>
                      <a:pt x="1159" y="385"/>
                    </a:lnTo>
                    <a:cubicBezTo>
                      <a:pt x="1128" y="293"/>
                      <a:pt x="1077" y="211"/>
                      <a:pt x="1005" y="139"/>
                    </a:cubicBezTo>
                    <a:lnTo>
                      <a:pt x="1005" y="150"/>
                    </a:lnTo>
                    <a:cubicBezTo>
                      <a:pt x="895" y="49"/>
                      <a:pt x="759" y="0"/>
                      <a:pt x="6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8"/>
              <p:cNvSpPr/>
              <p:nvPr/>
            </p:nvSpPr>
            <p:spPr>
              <a:xfrm>
                <a:off x="5727524" y="1035542"/>
                <a:ext cx="105459" cy="7787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29" extrusionOk="0">
                    <a:moveTo>
                      <a:pt x="628" y="0"/>
                    </a:moveTo>
                    <a:cubicBezTo>
                      <a:pt x="476" y="0"/>
                      <a:pt x="325" y="62"/>
                      <a:pt x="216" y="187"/>
                    </a:cubicBezTo>
                    <a:cubicBezTo>
                      <a:pt x="1" y="422"/>
                      <a:pt x="21" y="771"/>
                      <a:pt x="257" y="986"/>
                    </a:cubicBezTo>
                    <a:cubicBezTo>
                      <a:pt x="362" y="1081"/>
                      <a:pt x="495" y="1128"/>
                      <a:pt x="630" y="1128"/>
                    </a:cubicBezTo>
                    <a:cubicBezTo>
                      <a:pt x="785" y="1128"/>
                      <a:pt x="942" y="1066"/>
                      <a:pt x="1057" y="945"/>
                    </a:cubicBezTo>
                    <a:cubicBezTo>
                      <a:pt x="1108" y="884"/>
                      <a:pt x="1149" y="812"/>
                      <a:pt x="1170" y="740"/>
                    </a:cubicBezTo>
                    <a:lnTo>
                      <a:pt x="1528" y="740"/>
                    </a:lnTo>
                    <a:lnTo>
                      <a:pt x="1528" y="392"/>
                    </a:lnTo>
                    <a:lnTo>
                      <a:pt x="1170" y="392"/>
                    </a:lnTo>
                    <a:cubicBezTo>
                      <a:pt x="1139" y="299"/>
                      <a:pt x="1088" y="217"/>
                      <a:pt x="1016" y="146"/>
                    </a:cubicBezTo>
                    <a:lnTo>
                      <a:pt x="1006" y="146"/>
                    </a:lnTo>
                    <a:cubicBezTo>
                      <a:pt x="899" y="49"/>
                      <a:pt x="764" y="0"/>
                      <a:pt x="6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5718351" y="1174523"/>
                <a:ext cx="105459" cy="77939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0" extrusionOk="0">
                    <a:moveTo>
                      <a:pt x="624" y="1"/>
                    </a:moveTo>
                    <a:cubicBezTo>
                      <a:pt x="469" y="1"/>
                      <a:pt x="315" y="65"/>
                      <a:pt x="206" y="191"/>
                    </a:cubicBezTo>
                    <a:cubicBezTo>
                      <a:pt x="1" y="417"/>
                      <a:pt x="21" y="776"/>
                      <a:pt x="247" y="981"/>
                    </a:cubicBezTo>
                    <a:cubicBezTo>
                      <a:pt x="357" y="1081"/>
                      <a:pt x="491" y="1130"/>
                      <a:pt x="625" y="1130"/>
                    </a:cubicBezTo>
                    <a:cubicBezTo>
                      <a:pt x="778" y="1130"/>
                      <a:pt x="931" y="1065"/>
                      <a:pt x="1046" y="940"/>
                    </a:cubicBezTo>
                    <a:cubicBezTo>
                      <a:pt x="1098" y="878"/>
                      <a:pt x="1139" y="817"/>
                      <a:pt x="1159" y="735"/>
                    </a:cubicBezTo>
                    <a:lnTo>
                      <a:pt x="1528" y="735"/>
                    </a:lnTo>
                    <a:lnTo>
                      <a:pt x="1528" y="386"/>
                    </a:lnTo>
                    <a:lnTo>
                      <a:pt x="1159" y="386"/>
                    </a:lnTo>
                    <a:cubicBezTo>
                      <a:pt x="1128" y="304"/>
                      <a:pt x="1077" y="212"/>
                      <a:pt x="1005" y="150"/>
                    </a:cubicBezTo>
                    <a:cubicBezTo>
                      <a:pt x="895" y="50"/>
                      <a:pt x="759" y="1"/>
                      <a:pt x="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5712005" y="1304469"/>
                <a:ext cx="104700" cy="77594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1125" extrusionOk="0">
                    <a:moveTo>
                      <a:pt x="625" y="0"/>
                    </a:moveTo>
                    <a:cubicBezTo>
                      <a:pt x="469" y="0"/>
                      <a:pt x="315" y="62"/>
                      <a:pt x="205" y="183"/>
                    </a:cubicBezTo>
                    <a:cubicBezTo>
                      <a:pt x="0" y="419"/>
                      <a:pt x="11" y="778"/>
                      <a:pt x="246" y="983"/>
                    </a:cubicBezTo>
                    <a:cubicBezTo>
                      <a:pt x="356" y="1078"/>
                      <a:pt x="490" y="1125"/>
                      <a:pt x="623" y="1125"/>
                    </a:cubicBezTo>
                    <a:cubicBezTo>
                      <a:pt x="777" y="1125"/>
                      <a:pt x="931" y="1063"/>
                      <a:pt x="1046" y="942"/>
                    </a:cubicBezTo>
                    <a:cubicBezTo>
                      <a:pt x="1097" y="880"/>
                      <a:pt x="1138" y="809"/>
                      <a:pt x="1159" y="737"/>
                    </a:cubicBezTo>
                    <a:lnTo>
                      <a:pt x="1518" y="737"/>
                    </a:lnTo>
                    <a:lnTo>
                      <a:pt x="1518" y="388"/>
                    </a:lnTo>
                    <a:lnTo>
                      <a:pt x="1159" y="388"/>
                    </a:lnTo>
                    <a:cubicBezTo>
                      <a:pt x="1128" y="296"/>
                      <a:pt x="1077" y="214"/>
                      <a:pt x="1005" y="142"/>
                    </a:cubicBezTo>
                    <a:cubicBezTo>
                      <a:pt x="896" y="47"/>
                      <a:pt x="760" y="0"/>
                      <a:pt x="6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5704901" y="1434070"/>
                <a:ext cx="105459" cy="77939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0" extrusionOk="0">
                    <a:moveTo>
                      <a:pt x="633" y="0"/>
                    </a:moveTo>
                    <a:cubicBezTo>
                      <a:pt x="479" y="0"/>
                      <a:pt x="326" y="65"/>
                      <a:pt x="216" y="190"/>
                    </a:cubicBezTo>
                    <a:cubicBezTo>
                      <a:pt x="1" y="416"/>
                      <a:pt x="21" y="775"/>
                      <a:pt x="257" y="980"/>
                    </a:cubicBezTo>
                    <a:cubicBezTo>
                      <a:pt x="362" y="1080"/>
                      <a:pt x="496" y="1129"/>
                      <a:pt x="630" y="1129"/>
                    </a:cubicBezTo>
                    <a:cubicBezTo>
                      <a:pt x="784" y="1129"/>
                      <a:pt x="937" y="1065"/>
                      <a:pt x="1047" y="939"/>
                    </a:cubicBezTo>
                    <a:cubicBezTo>
                      <a:pt x="1108" y="877"/>
                      <a:pt x="1139" y="816"/>
                      <a:pt x="1170" y="734"/>
                    </a:cubicBezTo>
                    <a:lnTo>
                      <a:pt x="1528" y="734"/>
                    </a:lnTo>
                    <a:lnTo>
                      <a:pt x="1528" y="385"/>
                    </a:lnTo>
                    <a:lnTo>
                      <a:pt x="1170" y="385"/>
                    </a:lnTo>
                    <a:cubicBezTo>
                      <a:pt x="1139" y="303"/>
                      <a:pt x="1088" y="211"/>
                      <a:pt x="1016" y="149"/>
                    </a:cubicBezTo>
                    <a:lnTo>
                      <a:pt x="1006" y="149"/>
                    </a:lnTo>
                    <a:cubicBezTo>
                      <a:pt x="900" y="49"/>
                      <a:pt x="766" y="0"/>
                      <a:pt x="6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6158192" y="775719"/>
                <a:ext cx="105390" cy="78008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31" extrusionOk="0">
                    <a:moveTo>
                      <a:pt x="896" y="1"/>
                    </a:moveTo>
                    <a:cubicBezTo>
                      <a:pt x="762" y="1"/>
                      <a:pt x="628" y="50"/>
                      <a:pt x="523" y="150"/>
                    </a:cubicBezTo>
                    <a:lnTo>
                      <a:pt x="513" y="150"/>
                    </a:lnTo>
                    <a:cubicBezTo>
                      <a:pt x="441" y="212"/>
                      <a:pt x="390" y="304"/>
                      <a:pt x="359" y="386"/>
                    </a:cubicBezTo>
                    <a:lnTo>
                      <a:pt x="0" y="386"/>
                    </a:lnTo>
                    <a:lnTo>
                      <a:pt x="0" y="745"/>
                    </a:lnTo>
                    <a:lnTo>
                      <a:pt x="359" y="745"/>
                    </a:lnTo>
                    <a:cubicBezTo>
                      <a:pt x="390" y="817"/>
                      <a:pt x="420" y="888"/>
                      <a:pt x="482" y="940"/>
                    </a:cubicBezTo>
                    <a:cubicBezTo>
                      <a:pt x="591" y="1066"/>
                      <a:pt x="745" y="1130"/>
                      <a:pt x="898" y="1130"/>
                    </a:cubicBezTo>
                    <a:cubicBezTo>
                      <a:pt x="1032" y="1130"/>
                      <a:pt x="1166" y="1081"/>
                      <a:pt x="1271" y="981"/>
                    </a:cubicBezTo>
                    <a:cubicBezTo>
                      <a:pt x="1507" y="776"/>
                      <a:pt x="1528" y="417"/>
                      <a:pt x="1312" y="191"/>
                    </a:cubicBezTo>
                    <a:cubicBezTo>
                      <a:pt x="1203" y="65"/>
                      <a:pt x="1049" y="1"/>
                      <a:pt x="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6164537" y="905872"/>
                <a:ext cx="105390" cy="77663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26" extrusionOk="0">
                    <a:moveTo>
                      <a:pt x="901" y="0"/>
                    </a:moveTo>
                    <a:cubicBezTo>
                      <a:pt x="767" y="0"/>
                      <a:pt x="633" y="49"/>
                      <a:pt x="523" y="150"/>
                    </a:cubicBezTo>
                    <a:lnTo>
                      <a:pt x="523" y="139"/>
                    </a:lnTo>
                    <a:cubicBezTo>
                      <a:pt x="441" y="211"/>
                      <a:pt x="390" y="293"/>
                      <a:pt x="369" y="385"/>
                    </a:cubicBezTo>
                    <a:lnTo>
                      <a:pt x="0" y="385"/>
                    </a:lnTo>
                    <a:lnTo>
                      <a:pt x="0" y="734"/>
                    </a:lnTo>
                    <a:lnTo>
                      <a:pt x="359" y="734"/>
                    </a:lnTo>
                    <a:cubicBezTo>
                      <a:pt x="390" y="806"/>
                      <a:pt x="431" y="877"/>
                      <a:pt x="482" y="939"/>
                    </a:cubicBezTo>
                    <a:cubicBezTo>
                      <a:pt x="591" y="1064"/>
                      <a:pt x="742" y="1125"/>
                      <a:pt x="896" y="1125"/>
                    </a:cubicBezTo>
                    <a:cubicBezTo>
                      <a:pt x="1032" y="1125"/>
                      <a:pt x="1171" y="1077"/>
                      <a:pt x="1282" y="980"/>
                    </a:cubicBezTo>
                    <a:cubicBezTo>
                      <a:pt x="1507" y="775"/>
                      <a:pt x="1528" y="416"/>
                      <a:pt x="1323" y="191"/>
                    </a:cubicBezTo>
                    <a:cubicBezTo>
                      <a:pt x="1208" y="65"/>
                      <a:pt x="1055" y="0"/>
                      <a:pt x="9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6170883" y="1035542"/>
                <a:ext cx="105459" cy="7787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29" extrusionOk="0">
                    <a:moveTo>
                      <a:pt x="906" y="0"/>
                    </a:moveTo>
                    <a:cubicBezTo>
                      <a:pt x="771" y="0"/>
                      <a:pt x="634" y="49"/>
                      <a:pt x="523" y="146"/>
                    </a:cubicBezTo>
                    <a:cubicBezTo>
                      <a:pt x="452" y="217"/>
                      <a:pt x="390" y="299"/>
                      <a:pt x="370" y="392"/>
                    </a:cubicBezTo>
                    <a:lnTo>
                      <a:pt x="1" y="392"/>
                    </a:lnTo>
                    <a:lnTo>
                      <a:pt x="1" y="740"/>
                    </a:lnTo>
                    <a:lnTo>
                      <a:pt x="370" y="740"/>
                    </a:lnTo>
                    <a:cubicBezTo>
                      <a:pt x="390" y="812"/>
                      <a:pt x="431" y="884"/>
                      <a:pt x="482" y="945"/>
                    </a:cubicBezTo>
                    <a:cubicBezTo>
                      <a:pt x="592" y="1066"/>
                      <a:pt x="746" y="1128"/>
                      <a:pt x="902" y="1128"/>
                    </a:cubicBezTo>
                    <a:cubicBezTo>
                      <a:pt x="1037" y="1128"/>
                      <a:pt x="1173" y="1081"/>
                      <a:pt x="1282" y="986"/>
                    </a:cubicBezTo>
                    <a:cubicBezTo>
                      <a:pt x="1508" y="771"/>
                      <a:pt x="1528" y="422"/>
                      <a:pt x="1323" y="187"/>
                    </a:cubicBezTo>
                    <a:cubicBezTo>
                      <a:pt x="1209" y="62"/>
                      <a:pt x="1058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6180815" y="1174523"/>
                <a:ext cx="105390" cy="77939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30" extrusionOk="0">
                    <a:moveTo>
                      <a:pt x="896" y="1"/>
                    </a:moveTo>
                    <a:cubicBezTo>
                      <a:pt x="762" y="1"/>
                      <a:pt x="628" y="50"/>
                      <a:pt x="523" y="150"/>
                    </a:cubicBezTo>
                    <a:cubicBezTo>
                      <a:pt x="441" y="212"/>
                      <a:pt x="390" y="304"/>
                      <a:pt x="359" y="386"/>
                    </a:cubicBezTo>
                    <a:lnTo>
                      <a:pt x="0" y="386"/>
                    </a:lnTo>
                    <a:lnTo>
                      <a:pt x="0" y="735"/>
                    </a:lnTo>
                    <a:lnTo>
                      <a:pt x="359" y="735"/>
                    </a:lnTo>
                    <a:cubicBezTo>
                      <a:pt x="390" y="817"/>
                      <a:pt x="420" y="878"/>
                      <a:pt x="482" y="940"/>
                    </a:cubicBezTo>
                    <a:cubicBezTo>
                      <a:pt x="591" y="1065"/>
                      <a:pt x="745" y="1130"/>
                      <a:pt x="898" y="1130"/>
                    </a:cubicBezTo>
                    <a:cubicBezTo>
                      <a:pt x="1032" y="1130"/>
                      <a:pt x="1166" y="1081"/>
                      <a:pt x="1271" y="981"/>
                    </a:cubicBezTo>
                    <a:cubicBezTo>
                      <a:pt x="1507" y="776"/>
                      <a:pt x="1528" y="417"/>
                      <a:pt x="1312" y="191"/>
                    </a:cubicBezTo>
                    <a:cubicBezTo>
                      <a:pt x="1203" y="65"/>
                      <a:pt x="1049" y="1"/>
                      <a:pt x="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6187161" y="1304469"/>
                <a:ext cx="105390" cy="77594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25" extrusionOk="0">
                    <a:moveTo>
                      <a:pt x="900" y="0"/>
                    </a:moveTo>
                    <a:cubicBezTo>
                      <a:pt x="767" y="0"/>
                      <a:pt x="633" y="47"/>
                      <a:pt x="523" y="142"/>
                    </a:cubicBezTo>
                    <a:cubicBezTo>
                      <a:pt x="451" y="214"/>
                      <a:pt x="390" y="296"/>
                      <a:pt x="369" y="388"/>
                    </a:cubicBezTo>
                    <a:lnTo>
                      <a:pt x="0" y="388"/>
                    </a:lnTo>
                    <a:lnTo>
                      <a:pt x="0" y="737"/>
                    </a:lnTo>
                    <a:lnTo>
                      <a:pt x="369" y="737"/>
                    </a:lnTo>
                    <a:cubicBezTo>
                      <a:pt x="390" y="809"/>
                      <a:pt x="431" y="880"/>
                      <a:pt x="482" y="942"/>
                    </a:cubicBezTo>
                    <a:cubicBezTo>
                      <a:pt x="592" y="1063"/>
                      <a:pt x="746" y="1125"/>
                      <a:pt x="902" y="1125"/>
                    </a:cubicBezTo>
                    <a:cubicBezTo>
                      <a:pt x="1036" y="1125"/>
                      <a:pt x="1172" y="1078"/>
                      <a:pt x="1282" y="983"/>
                    </a:cubicBezTo>
                    <a:cubicBezTo>
                      <a:pt x="1507" y="778"/>
                      <a:pt x="1528" y="419"/>
                      <a:pt x="1323" y="183"/>
                    </a:cubicBezTo>
                    <a:cubicBezTo>
                      <a:pt x="1208" y="62"/>
                      <a:pt x="1054" y="0"/>
                      <a:pt x="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6193506" y="1434070"/>
                <a:ext cx="105459" cy="77939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0" extrusionOk="0">
                    <a:moveTo>
                      <a:pt x="905" y="0"/>
                    </a:moveTo>
                    <a:cubicBezTo>
                      <a:pt x="770" y="0"/>
                      <a:pt x="633" y="49"/>
                      <a:pt x="523" y="149"/>
                    </a:cubicBezTo>
                    <a:cubicBezTo>
                      <a:pt x="452" y="211"/>
                      <a:pt x="400" y="303"/>
                      <a:pt x="370" y="385"/>
                    </a:cubicBezTo>
                    <a:lnTo>
                      <a:pt x="1" y="385"/>
                    </a:lnTo>
                    <a:lnTo>
                      <a:pt x="1" y="734"/>
                    </a:lnTo>
                    <a:lnTo>
                      <a:pt x="370" y="734"/>
                    </a:lnTo>
                    <a:cubicBezTo>
                      <a:pt x="390" y="816"/>
                      <a:pt x="431" y="877"/>
                      <a:pt x="482" y="939"/>
                    </a:cubicBezTo>
                    <a:cubicBezTo>
                      <a:pt x="597" y="1065"/>
                      <a:pt x="750" y="1129"/>
                      <a:pt x="904" y="1129"/>
                    </a:cubicBezTo>
                    <a:cubicBezTo>
                      <a:pt x="1038" y="1129"/>
                      <a:pt x="1172" y="1080"/>
                      <a:pt x="1282" y="980"/>
                    </a:cubicBezTo>
                    <a:cubicBezTo>
                      <a:pt x="1518" y="775"/>
                      <a:pt x="1528" y="416"/>
                      <a:pt x="1323" y="190"/>
                    </a:cubicBezTo>
                    <a:cubicBezTo>
                      <a:pt x="1214" y="65"/>
                      <a:pt x="1060" y="0"/>
                      <a:pt x="9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5799670" y="615631"/>
                <a:ext cx="401696" cy="1117975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16209" extrusionOk="0">
                    <a:moveTo>
                      <a:pt x="2021" y="2615"/>
                    </a:moveTo>
                    <a:cubicBezTo>
                      <a:pt x="2028" y="2615"/>
                      <a:pt x="2034" y="2615"/>
                      <a:pt x="2041" y="2615"/>
                    </a:cubicBezTo>
                    <a:cubicBezTo>
                      <a:pt x="2328" y="2635"/>
                      <a:pt x="2543" y="2881"/>
                      <a:pt x="2533" y="3168"/>
                    </a:cubicBezTo>
                    <a:lnTo>
                      <a:pt x="1938" y="13666"/>
                    </a:lnTo>
                    <a:cubicBezTo>
                      <a:pt x="1918" y="13946"/>
                      <a:pt x="1683" y="14158"/>
                      <a:pt x="1404" y="14158"/>
                    </a:cubicBezTo>
                    <a:cubicBezTo>
                      <a:pt x="1398" y="14158"/>
                      <a:pt x="1391" y="14158"/>
                      <a:pt x="1385" y="14158"/>
                    </a:cubicBezTo>
                    <a:cubicBezTo>
                      <a:pt x="1098" y="14138"/>
                      <a:pt x="882" y="13891"/>
                      <a:pt x="903" y="13604"/>
                    </a:cubicBezTo>
                    <a:lnTo>
                      <a:pt x="1487" y="3107"/>
                    </a:lnTo>
                    <a:cubicBezTo>
                      <a:pt x="1507" y="2826"/>
                      <a:pt x="1742" y="2615"/>
                      <a:pt x="2021" y="2615"/>
                    </a:cubicBezTo>
                    <a:close/>
                    <a:moveTo>
                      <a:pt x="3936" y="2615"/>
                    </a:moveTo>
                    <a:cubicBezTo>
                      <a:pt x="4215" y="2615"/>
                      <a:pt x="4450" y="2826"/>
                      <a:pt x="4470" y="3107"/>
                    </a:cubicBezTo>
                    <a:lnTo>
                      <a:pt x="5055" y="13604"/>
                    </a:lnTo>
                    <a:cubicBezTo>
                      <a:pt x="5075" y="13891"/>
                      <a:pt x="4850" y="14138"/>
                      <a:pt x="4563" y="14158"/>
                    </a:cubicBezTo>
                    <a:cubicBezTo>
                      <a:pt x="4556" y="14158"/>
                      <a:pt x="4549" y="14158"/>
                      <a:pt x="4543" y="14158"/>
                    </a:cubicBezTo>
                    <a:cubicBezTo>
                      <a:pt x="4264" y="14158"/>
                      <a:pt x="4029" y="13946"/>
                      <a:pt x="4019" y="13666"/>
                    </a:cubicBezTo>
                    <a:lnTo>
                      <a:pt x="3425" y="3168"/>
                    </a:lnTo>
                    <a:cubicBezTo>
                      <a:pt x="3414" y="2881"/>
                      <a:pt x="3630" y="2635"/>
                      <a:pt x="3917" y="2615"/>
                    </a:cubicBezTo>
                    <a:cubicBezTo>
                      <a:pt x="3923" y="2615"/>
                      <a:pt x="3930" y="2615"/>
                      <a:pt x="3936" y="2615"/>
                    </a:cubicBezTo>
                    <a:close/>
                    <a:moveTo>
                      <a:pt x="2892" y="1"/>
                    </a:moveTo>
                    <a:lnTo>
                      <a:pt x="2892" y="11"/>
                    </a:lnTo>
                    <a:cubicBezTo>
                      <a:pt x="1159" y="32"/>
                      <a:pt x="677" y="1508"/>
                      <a:pt x="677" y="1508"/>
                    </a:cubicBezTo>
                    <a:lnTo>
                      <a:pt x="1" y="15132"/>
                    </a:lnTo>
                    <a:lnTo>
                      <a:pt x="677" y="16208"/>
                    </a:lnTo>
                    <a:lnTo>
                      <a:pt x="2912" y="16198"/>
                    </a:lnTo>
                    <a:lnTo>
                      <a:pt x="5147" y="16208"/>
                    </a:lnTo>
                    <a:lnTo>
                      <a:pt x="5823" y="15132"/>
                    </a:lnTo>
                    <a:lnTo>
                      <a:pt x="5147" y="1508"/>
                    </a:lnTo>
                    <a:cubicBezTo>
                      <a:pt x="5147" y="1508"/>
                      <a:pt x="4665" y="32"/>
                      <a:pt x="2933" y="11"/>
                    </a:cubicBezTo>
                    <a:lnTo>
                      <a:pt x="29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5596061" y="3422023"/>
                <a:ext cx="791253" cy="99803"/>
              </a:xfrm>
              <a:custGeom>
                <a:avLst/>
                <a:gdLst/>
                <a:ahLst/>
                <a:cxnLst/>
                <a:rect l="l" t="t" r="r" b="b"/>
                <a:pathLst>
                  <a:path w="11472" h="1447" extrusionOk="0">
                    <a:moveTo>
                      <a:pt x="0" y="1"/>
                    </a:moveTo>
                    <a:lnTo>
                      <a:pt x="0" y="1446"/>
                    </a:lnTo>
                    <a:lnTo>
                      <a:pt x="11472" y="1446"/>
                    </a:lnTo>
                    <a:lnTo>
                      <a:pt x="114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5820914" y="1733553"/>
                <a:ext cx="74283" cy="2271126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2928" extrusionOk="0">
                    <a:moveTo>
                      <a:pt x="882" y="0"/>
                    </a:moveTo>
                    <a:lnTo>
                      <a:pt x="0" y="32918"/>
                    </a:lnTo>
                    <a:lnTo>
                      <a:pt x="185" y="3292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5880989" y="1733553"/>
                <a:ext cx="55937" cy="2271126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928" extrusionOk="0">
                    <a:moveTo>
                      <a:pt x="616" y="0"/>
                    </a:moveTo>
                    <a:lnTo>
                      <a:pt x="1" y="32918"/>
                    </a:lnTo>
                    <a:lnTo>
                      <a:pt x="185" y="32928"/>
                    </a:lnTo>
                    <a:lnTo>
                      <a:pt x="810" y="11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5953825" y="1733553"/>
                <a:ext cx="33314" cy="2286714"/>
              </a:xfrm>
              <a:custGeom>
                <a:avLst/>
                <a:gdLst/>
                <a:ahLst/>
                <a:cxnLst/>
                <a:rect l="l" t="t" r="r" b="b"/>
                <a:pathLst>
                  <a:path w="483" h="33154" extrusionOk="0">
                    <a:moveTo>
                      <a:pt x="298" y="0"/>
                    </a:moveTo>
                    <a:lnTo>
                      <a:pt x="0" y="33154"/>
                    </a:lnTo>
                    <a:lnTo>
                      <a:pt x="185" y="33154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6106531" y="1740964"/>
                <a:ext cx="73594" cy="227119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32929" extrusionOk="0">
                    <a:moveTo>
                      <a:pt x="185" y="1"/>
                    </a:moveTo>
                    <a:lnTo>
                      <a:pt x="1" y="11"/>
                    </a:lnTo>
                    <a:lnTo>
                      <a:pt x="882" y="32928"/>
                    </a:lnTo>
                    <a:lnTo>
                      <a:pt x="1067" y="32928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6064802" y="1741654"/>
                <a:ext cx="55937" cy="227119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929" extrusionOk="0">
                    <a:moveTo>
                      <a:pt x="1" y="1"/>
                    </a:moveTo>
                    <a:lnTo>
                      <a:pt x="616" y="32928"/>
                    </a:lnTo>
                    <a:lnTo>
                      <a:pt x="811" y="32918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6013900" y="1732104"/>
                <a:ext cx="33314" cy="2286783"/>
              </a:xfrm>
              <a:custGeom>
                <a:avLst/>
                <a:gdLst/>
                <a:ahLst/>
                <a:cxnLst/>
                <a:rect l="l" t="t" r="r" b="b"/>
                <a:pathLst>
                  <a:path w="483" h="33155" extrusionOk="0">
                    <a:moveTo>
                      <a:pt x="1" y="1"/>
                    </a:moveTo>
                    <a:lnTo>
                      <a:pt x="298" y="33154"/>
                    </a:lnTo>
                    <a:lnTo>
                      <a:pt x="483" y="33154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915;p38"/>
            <p:cNvGrpSpPr/>
            <p:nvPr/>
          </p:nvGrpSpPr>
          <p:grpSpPr>
            <a:xfrm rot="-169564">
              <a:off x="77007" y="3536888"/>
              <a:ext cx="688867" cy="1439079"/>
              <a:chOff x="1044650" y="1221775"/>
              <a:chExt cx="688925" cy="1439200"/>
            </a:xfrm>
          </p:grpSpPr>
          <p:sp>
            <p:nvSpPr>
              <p:cNvPr id="916" name="Google Shape;916;p38"/>
              <p:cNvSpPr/>
              <p:nvPr/>
            </p:nvSpPr>
            <p:spPr>
              <a:xfrm>
                <a:off x="1044650" y="1221775"/>
                <a:ext cx="688925" cy="1439200"/>
              </a:xfrm>
              <a:custGeom>
                <a:avLst/>
                <a:gdLst/>
                <a:ahLst/>
                <a:cxnLst/>
                <a:rect l="l" t="t" r="r" b="b"/>
                <a:pathLst>
                  <a:path w="27557" h="57568" extrusionOk="0">
                    <a:moveTo>
                      <a:pt x="19165" y="0"/>
                    </a:moveTo>
                    <a:cubicBezTo>
                      <a:pt x="18625" y="0"/>
                      <a:pt x="18088" y="107"/>
                      <a:pt x="17530" y="342"/>
                    </a:cubicBezTo>
                    <a:cubicBezTo>
                      <a:pt x="15613" y="1152"/>
                      <a:pt x="15193" y="3745"/>
                      <a:pt x="15193" y="3745"/>
                    </a:cubicBezTo>
                    <a:cubicBezTo>
                      <a:pt x="14937" y="4955"/>
                      <a:pt x="13717" y="25725"/>
                      <a:pt x="13717" y="28062"/>
                    </a:cubicBezTo>
                    <a:cubicBezTo>
                      <a:pt x="13717" y="30399"/>
                      <a:pt x="12764" y="47365"/>
                      <a:pt x="12682" y="50133"/>
                    </a:cubicBezTo>
                    <a:cubicBezTo>
                      <a:pt x="12625" y="52029"/>
                      <a:pt x="11915" y="52992"/>
                      <a:pt x="11279" y="52992"/>
                    </a:cubicBezTo>
                    <a:cubicBezTo>
                      <a:pt x="10986" y="52992"/>
                      <a:pt x="10709" y="52789"/>
                      <a:pt x="10518" y="52378"/>
                    </a:cubicBezTo>
                    <a:cubicBezTo>
                      <a:pt x="9914" y="51087"/>
                      <a:pt x="10693" y="40087"/>
                      <a:pt x="10867" y="34643"/>
                    </a:cubicBezTo>
                    <a:cubicBezTo>
                      <a:pt x="11041" y="29190"/>
                      <a:pt x="7402" y="25120"/>
                      <a:pt x="7402" y="25120"/>
                    </a:cubicBezTo>
                    <a:cubicBezTo>
                      <a:pt x="1589" y="26165"/>
                      <a:pt x="0" y="32737"/>
                      <a:pt x="0" y="32737"/>
                    </a:cubicBezTo>
                    <a:cubicBezTo>
                      <a:pt x="33" y="32736"/>
                      <a:pt x="66" y="32735"/>
                      <a:pt x="98" y="32735"/>
                    </a:cubicBezTo>
                    <a:cubicBezTo>
                      <a:pt x="2793" y="32735"/>
                      <a:pt x="4230" y="35673"/>
                      <a:pt x="4767" y="37791"/>
                    </a:cubicBezTo>
                    <a:cubicBezTo>
                      <a:pt x="5321" y="39933"/>
                      <a:pt x="5229" y="50092"/>
                      <a:pt x="5229" y="51753"/>
                    </a:cubicBezTo>
                    <a:cubicBezTo>
                      <a:pt x="5229" y="53386"/>
                      <a:pt x="6463" y="57567"/>
                      <a:pt x="11045" y="57567"/>
                    </a:cubicBezTo>
                    <a:cubicBezTo>
                      <a:pt x="11095" y="57567"/>
                      <a:pt x="11145" y="57567"/>
                      <a:pt x="11195" y="57566"/>
                    </a:cubicBezTo>
                    <a:cubicBezTo>
                      <a:pt x="15900" y="57463"/>
                      <a:pt x="16649" y="53014"/>
                      <a:pt x="16813" y="51199"/>
                    </a:cubicBezTo>
                    <a:cubicBezTo>
                      <a:pt x="16977" y="49385"/>
                      <a:pt x="16874" y="37668"/>
                      <a:pt x="16977" y="35689"/>
                    </a:cubicBezTo>
                    <a:cubicBezTo>
                      <a:pt x="17069" y="33710"/>
                      <a:pt x="17008" y="20138"/>
                      <a:pt x="17069" y="18743"/>
                    </a:cubicBezTo>
                    <a:cubicBezTo>
                      <a:pt x="17141" y="17349"/>
                      <a:pt x="16915" y="3366"/>
                      <a:pt x="18310" y="2228"/>
                    </a:cubicBezTo>
                    <a:cubicBezTo>
                      <a:pt x="18766" y="1856"/>
                      <a:pt x="19298" y="1710"/>
                      <a:pt x="19872" y="1710"/>
                    </a:cubicBezTo>
                    <a:cubicBezTo>
                      <a:pt x="21053" y="1710"/>
                      <a:pt x="22409" y="2329"/>
                      <a:pt x="23630" y="2874"/>
                    </a:cubicBezTo>
                    <a:cubicBezTo>
                      <a:pt x="25445" y="3684"/>
                      <a:pt x="27556" y="3786"/>
                      <a:pt x="27556" y="3786"/>
                    </a:cubicBezTo>
                    <a:lnTo>
                      <a:pt x="27556" y="2679"/>
                    </a:lnTo>
                    <a:cubicBezTo>
                      <a:pt x="27556" y="2679"/>
                      <a:pt x="27448" y="2694"/>
                      <a:pt x="27248" y="2694"/>
                    </a:cubicBezTo>
                    <a:cubicBezTo>
                      <a:pt x="26658" y="2694"/>
                      <a:pt x="25266" y="2568"/>
                      <a:pt x="23497" y="1572"/>
                    </a:cubicBezTo>
                    <a:cubicBezTo>
                      <a:pt x="21817" y="634"/>
                      <a:pt x="20483" y="0"/>
                      <a:pt x="19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1327075" y="1254400"/>
                <a:ext cx="124575" cy="1295500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51820" extrusionOk="0">
                    <a:moveTo>
                      <a:pt x="4983" y="1"/>
                    </a:moveTo>
                    <a:lnTo>
                      <a:pt x="4983" y="1"/>
                    </a:lnTo>
                    <a:cubicBezTo>
                      <a:pt x="4122" y="1057"/>
                      <a:pt x="3896" y="2440"/>
                      <a:pt x="3896" y="2440"/>
                    </a:cubicBezTo>
                    <a:cubicBezTo>
                      <a:pt x="3640" y="3650"/>
                      <a:pt x="2420" y="24420"/>
                      <a:pt x="2420" y="26757"/>
                    </a:cubicBezTo>
                    <a:cubicBezTo>
                      <a:pt x="2420" y="29094"/>
                      <a:pt x="1467" y="46060"/>
                      <a:pt x="1385" y="48828"/>
                    </a:cubicBezTo>
                    <a:cubicBezTo>
                      <a:pt x="1323" y="50704"/>
                      <a:pt x="626" y="51668"/>
                      <a:pt x="1" y="51688"/>
                    </a:cubicBezTo>
                    <a:cubicBezTo>
                      <a:pt x="1" y="51688"/>
                      <a:pt x="262" y="51820"/>
                      <a:pt x="618" y="51820"/>
                    </a:cubicBezTo>
                    <a:cubicBezTo>
                      <a:pt x="1243" y="51820"/>
                      <a:pt x="2162" y="51417"/>
                      <a:pt x="2481" y="49197"/>
                    </a:cubicBezTo>
                    <a:cubicBezTo>
                      <a:pt x="2984" y="45712"/>
                      <a:pt x="3291" y="33892"/>
                      <a:pt x="3589" y="29351"/>
                    </a:cubicBezTo>
                    <a:cubicBezTo>
                      <a:pt x="3896" y="24809"/>
                      <a:pt x="4255" y="2974"/>
                      <a:pt x="49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1044650" y="1849750"/>
                <a:ext cx="312175" cy="811225"/>
              </a:xfrm>
              <a:custGeom>
                <a:avLst/>
                <a:gdLst/>
                <a:ahLst/>
                <a:cxnLst/>
                <a:rect l="l" t="t" r="r" b="b"/>
                <a:pathLst>
                  <a:path w="12487" h="32449" extrusionOk="0">
                    <a:moveTo>
                      <a:pt x="7402" y="1"/>
                    </a:moveTo>
                    <a:lnTo>
                      <a:pt x="7402" y="1"/>
                    </a:lnTo>
                    <a:cubicBezTo>
                      <a:pt x="1589" y="1046"/>
                      <a:pt x="0" y="7618"/>
                      <a:pt x="0" y="7618"/>
                    </a:cubicBezTo>
                    <a:cubicBezTo>
                      <a:pt x="28" y="7617"/>
                      <a:pt x="56" y="7617"/>
                      <a:pt x="84" y="7617"/>
                    </a:cubicBezTo>
                    <a:cubicBezTo>
                      <a:pt x="2788" y="7617"/>
                      <a:pt x="4230" y="10561"/>
                      <a:pt x="4767" y="12682"/>
                    </a:cubicBezTo>
                    <a:cubicBezTo>
                      <a:pt x="5321" y="14824"/>
                      <a:pt x="5229" y="24984"/>
                      <a:pt x="5229" y="26634"/>
                    </a:cubicBezTo>
                    <a:cubicBezTo>
                      <a:pt x="5229" y="28277"/>
                      <a:pt x="6463" y="32448"/>
                      <a:pt x="11045" y="32448"/>
                    </a:cubicBezTo>
                    <a:cubicBezTo>
                      <a:pt x="11094" y="32448"/>
                      <a:pt x="11145" y="32448"/>
                      <a:pt x="11195" y="32447"/>
                    </a:cubicBezTo>
                    <a:cubicBezTo>
                      <a:pt x="11667" y="32436"/>
                      <a:pt x="12097" y="32385"/>
                      <a:pt x="12487" y="32293"/>
                    </a:cubicBezTo>
                    <a:cubicBezTo>
                      <a:pt x="5813" y="31862"/>
                      <a:pt x="7402" y="19776"/>
                      <a:pt x="7402" y="13717"/>
                    </a:cubicBezTo>
                    <a:cubicBezTo>
                      <a:pt x="7402" y="7659"/>
                      <a:pt x="4111" y="6921"/>
                      <a:pt x="4173" y="5475"/>
                    </a:cubicBezTo>
                    <a:cubicBezTo>
                      <a:pt x="4234" y="4030"/>
                      <a:pt x="7402" y="1"/>
                      <a:pt x="74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1201500" y="2192675"/>
                <a:ext cx="101775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71" extrusionOk="0">
                    <a:moveTo>
                      <a:pt x="2040" y="0"/>
                    </a:moveTo>
                    <a:cubicBezTo>
                      <a:pt x="913" y="0"/>
                      <a:pt x="0" y="913"/>
                      <a:pt x="0" y="2040"/>
                    </a:cubicBezTo>
                    <a:cubicBezTo>
                      <a:pt x="0" y="3158"/>
                      <a:pt x="913" y="4070"/>
                      <a:pt x="2040" y="4070"/>
                    </a:cubicBezTo>
                    <a:cubicBezTo>
                      <a:pt x="3158" y="4070"/>
                      <a:pt x="4070" y="3158"/>
                      <a:pt x="4070" y="2040"/>
                    </a:cubicBezTo>
                    <a:cubicBezTo>
                      <a:pt x="4070" y="913"/>
                      <a:pt x="3158" y="0"/>
                      <a:pt x="2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1205850" y="2200350"/>
                <a:ext cx="97425" cy="94100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3764" extrusionOk="0">
                    <a:moveTo>
                      <a:pt x="1948" y="1"/>
                    </a:moveTo>
                    <a:cubicBezTo>
                      <a:pt x="872" y="1"/>
                      <a:pt x="1" y="841"/>
                      <a:pt x="1" y="1877"/>
                    </a:cubicBezTo>
                    <a:cubicBezTo>
                      <a:pt x="1" y="2922"/>
                      <a:pt x="872" y="3763"/>
                      <a:pt x="1948" y="3763"/>
                    </a:cubicBezTo>
                    <a:cubicBezTo>
                      <a:pt x="3025" y="3763"/>
                      <a:pt x="3896" y="2922"/>
                      <a:pt x="3896" y="1877"/>
                    </a:cubicBezTo>
                    <a:cubicBezTo>
                      <a:pt x="3896" y="841"/>
                      <a:pt x="3025" y="1"/>
                      <a:pt x="1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1201500" y="2330050"/>
                <a:ext cx="10177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60" extrusionOk="0">
                    <a:moveTo>
                      <a:pt x="2040" y="0"/>
                    </a:moveTo>
                    <a:cubicBezTo>
                      <a:pt x="913" y="0"/>
                      <a:pt x="0" y="902"/>
                      <a:pt x="0" y="2030"/>
                    </a:cubicBezTo>
                    <a:cubicBezTo>
                      <a:pt x="0" y="3147"/>
                      <a:pt x="913" y="4060"/>
                      <a:pt x="2040" y="4060"/>
                    </a:cubicBezTo>
                    <a:cubicBezTo>
                      <a:pt x="3158" y="4060"/>
                      <a:pt x="4070" y="3147"/>
                      <a:pt x="4070" y="2030"/>
                    </a:cubicBezTo>
                    <a:cubicBezTo>
                      <a:pt x="4070" y="902"/>
                      <a:pt x="3158" y="0"/>
                      <a:pt x="2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1205850" y="2337475"/>
                <a:ext cx="97425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3763" extrusionOk="0">
                    <a:moveTo>
                      <a:pt x="1948" y="0"/>
                    </a:moveTo>
                    <a:cubicBezTo>
                      <a:pt x="872" y="0"/>
                      <a:pt x="1" y="841"/>
                      <a:pt x="1" y="1887"/>
                    </a:cubicBezTo>
                    <a:cubicBezTo>
                      <a:pt x="1" y="2922"/>
                      <a:pt x="872" y="3763"/>
                      <a:pt x="1948" y="3763"/>
                    </a:cubicBezTo>
                    <a:cubicBezTo>
                      <a:pt x="3025" y="3763"/>
                      <a:pt x="3896" y="2922"/>
                      <a:pt x="3896" y="1887"/>
                    </a:cubicBezTo>
                    <a:cubicBezTo>
                      <a:pt x="3896" y="841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1202525" y="2478425"/>
                <a:ext cx="7895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3159" extrusionOk="0">
                    <a:moveTo>
                      <a:pt x="1579" y="1"/>
                    </a:moveTo>
                    <a:cubicBezTo>
                      <a:pt x="708" y="1"/>
                      <a:pt x="0" y="708"/>
                      <a:pt x="0" y="1579"/>
                    </a:cubicBezTo>
                    <a:cubicBezTo>
                      <a:pt x="0" y="2451"/>
                      <a:pt x="708" y="3158"/>
                      <a:pt x="1579" y="3158"/>
                    </a:cubicBezTo>
                    <a:cubicBezTo>
                      <a:pt x="2450" y="3158"/>
                      <a:pt x="3158" y="2451"/>
                      <a:pt x="3158" y="1579"/>
                    </a:cubicBezTo>
                    <a:cubicBezTo>
                      <a:pt x="3158" y="708"/>
                      <a:pt x="2450" y="1"/>
                      <a:pt x="15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1205850" y="2484325"/>
                <a:ext cx="75625" cy="73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923" extrusionOk="0">
                    <a:moveTo>
                      <a:pt x="1508" y="0"/>
                    </a:moveTo>
                    <a:cubicBezTo>
                      <a:pt x="677" y="0"/>
                      <a:pt x="1" y="656"/>
                      <a:pt x="1" y="1466"/>
                    </a:cubicBezTo>
                    <a:cubicBezTo>
                      <a:pt x="1" y="2266"/>
                      <a:pt x="677" y="2922"/>
                      <a:pt x="1508" y="2922"/>
                    </a:cubicBezTo>
                    <a:cubicBezTo>
                      <a:pt x="2348" y="2922"/>
                      <a:pt x="3025" y="2266"/>
                      <a:pt x="3025" y="1466"/>
                    </a:cubicBezTo>
                    <a:cubicBezTo>
                      <a:pt x="3025" y="656"/>
                      <a:pt x="2348" y="0"/>
                      <a:pt x="15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1448050" y="1854375"/>
                <a:ext cx="246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2389" extrusionOk="0">
                    <a:moveTo>
                      <a:pt x="984" y="0"/>
                    </a:moveTo>
                    <a:lnTo>
                      <a:pt x="257" y="564"/>
                    </a:lnTo>
                    <a:cubicBezTo>
                      <a:pt x="257" y="564"/>
                      <a:pt x="0" y="1056"/>
                      <a:pt x="257" y="1764"/>
                    </a:cubicBezTo>
                    <a:lnTo>
                      <a:pt x="984" y="2389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1463175" y="1853100"/>
                <a:ext cx="26425" cy="623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492" extrusionOk="0">
                    <a:moveTo>
                      <a:pt x="523" y="0"/>
                    </a:moveTo>
                    <a:cubicBezTo>
                      <a:pt x="236" y="0"/>
                      <a:pt x="0" y="554"/>
                      <a:pt x="0" y="1240"/>
                    </a:cubicBezTo>
                    <a:cubicBezTo>
                      <a:pt x="0" y="1927"/>
                      <a:pt x="236" y="2491"/>
                      <a:pt x="523" y="2491"/>
                    </a:cubicBezTo>
                    <a:cubicBezTo>
                      <a:pt x="820" y="2491"/>
                      <a:pt x="1056" y="1927"/>
                      <a:pt x="1056" y="1240"/>
                    </a:cubicBezTo>
                    <a:cubicBezTo>
                      <a:pt x="1056" y="554"/>
                      <a:pt x="820" y="0"/>
                      <a:pt x="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1469325" y="1853100"/>
                <a:ext cx="26150" cy="6230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2492" extrusionOk="0">
                    <a:moveTo>
                      <a:pt x="523" y="0"/>
                    </a:moveTo>
                    <a:cubicBezTo>
                      <a:pt x="236" y="0"/>
                      <a:pt x="0" y="554"/>
                      <a:pt x="0" y="1240"/>
                    </a:cubicBezTo>
                    <a:cubicBezTo>
                      <a:pt x="0" y="1927"/>
                      <a:pt x="236" y="2491"/>
                      <a:pt x="523" y="2491"/>
                    </a:cubicBezTo>
                    <a:cubicBezTo>
                      <a:pt x="810" y="2491"/>
                      <a:pt x="1046" y="1927"/>
                      <a:pt x="1046" y="1240"/>
                    </a:cubicBezTo>
                    <a:cubicBezTo>
                      <a:pt x="1046" y="554"/>
                      <a:pt x="810" y="0"/>
                      <a:pt x="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8"/>
              <p:cNvSpPr/>
              <p:nvPr/>
            </p:nvSpPr>
            <p:spPr>
              <a:xfrm>
                <a:off x="1457025" y="1700075"/>
                <a:ext cx="243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390" extrusionOk="0">
                    <a:moveTo>
                      <a:pt x="974" y="1"/>
                    </a:moveTo>
                    <a:lnTo>
                      <a:pt x="256" y="575"/>
                    </a:lnTo>
                    <a:cubicBezTo>
                      <a:pt x="256" y="575"/>
                      <a:pt x="0" y="1057"/>
                      <a:pt x="256" y="1764"/>
                    </a:cubicBezTo>
                    <a:lnTo>
                      <a:pt x="974" y="2390"/>
                    </a:lnTo>
                    <a:lnTo>
                      <a:pt x="974" y="11"/>
                    </a:lnTo>
                    <a:lnTo>
                      <a:pt x="9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8"/>
              <p:cNvSpPr/>
              <p:nvPr/>
            </p:nvSpPr>
            <p:spPr>
              <a:xfrm>
                <a:off x="1471875" y="1699050"/>
                <a:ext cx="26425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482" extrusionOk="0">
                    <a:moveTo>
                      <a:pt x="534" y="1"/>
                    </a:moveTo>
                    <a:cubicBezTo>
                      <a:pt x="236" y="1"/>
                      <a:pt x="1" y="554"/>
                      <a:pt x="1" y="1241"/>
                    </a:cubicBezTo>
                    <a:cubicBezTo>
                      <a:pt x="1" y="1928"/>
                      <a:pt x="236" y="2482"/>
                      <a:pt x="534" y="2482"/>
                    </a:cubicBezTo>
                    <a:cubicBezTo>
                      <a:pt x="821" y="2482"/>
                      <a:pt x="1057" y="1928"/>
                      <a:pt x="1057" y="1241"/>
                    </a:cubicBezTo>
                    <a:cubicBezTo>
                      <a:pt x="1057" y="554"/>
                      <a:pt x="821" y="1"/>
                      <a:pt x="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8"/>
              <p:cNvSpPr/>
              <p:nvPr/>
            </p:nvSpPr>
            <p:spPr>
              <a:xfrm>
                <a:off x="1478025" y="1699050"/>
                <a:ext cx="26425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482" extrusionOk="0">
                    <a:moveTo>
                      <a:pt x="524" y="1"/>
                    </a:moveTo>
                    <a:cubicBezTo>
                      <a:pt x="236" y="1"/>
                      <a:pt x="1" y="554"/>
                      <a:pt x="1" y="1241"/>
                    </a:cubicBezTo>
                    <a:cubicBezTo>
                      <a:pt x="1" y="1928"/>
                      <a:pt x="236" y="2482"/>
                      <a:pt x="524" y="2482"/>
                    </a:cubicBezTo>
                    <a:cubicBezTo>
                      <a:pt x="821" y="2482"/>
                      <a:pt x="1057" y="1928"/>
                      <a:pt x="1057" y="1241"/>
                    </a:cubicBezTo>
                    <a:cubicBezTo>
                      <a:pt x="1057" y="554"/>
                      <a:pt x="821" y="1"/>
                      <a:pt x="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>
                <a:off x="1436500" y="2501225"/>
                <a:ext cx="29250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2851" extrusionOk="0">
                    <a:moveTo>
                      <a:pt x="1170" y="1"/>
                    </a:moveTo>
                    <a:lnTo>
                      <a:pt x="309" y="678"/>
                    </a:lnTo>
                    <a:cubicBezTo>
                      <a:pt x="309" y="678"/>
                      <a:pt x="1" y="1252"/>
                      <a:pt x="309" y="2103"/>
                    </a:cubicBezTo>
                    <a:lnTo>
                      <a:pt x="1170" y="2851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>
                <a:off x="1454450" y="2499700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636" y="0"/>
                    </a:moveTo>
                    <a:cubicBezTo>
                      <a:pt x="288" y="0"/>
                      <a:pt x="1" y="667"/>
                      <a:pt x="1" y="1487"/>
                    </a:cubicBezTo>
                    <a:cubicBezTo>
                      <a:pt x="1" y="2307"/>
                      <a:pt x="288" y="2973"/>
                      <a:pt x="636" y="2973"/>
                    </a:cubicBezTo>
                    <a:cubicBezTo>
                      <a:pt x="974" y="2973"/>
                      <a:pt x="1262" y="2307"/>
                      <a:pt x="1262" y="1487"/>
                    </a:cubicBezTo>
                    <a:cubicBezTo>
                      <a:pt x="1262" y="667"/>
                      <a:pt x="974" y="0"/>
                      <a:pt x="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8"/>
              <p:cNvSpPr/>
              <p:nvPr/>
            </p:nvSpPr>
            <p:spPr>
              <a:xfrm>
                <a:off x="1461875" y="2499700"/>
                <a:ext cx="3130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974" extrusionOk="0">
                    <a:moveTo>
                      <a:pt x="626" y="0"/>
                    </a:moveTo>
                    <a:cubicBezTo>
                      <a:pt x="278" y="0"/>
                      <a:pt x="1" y="667"/>
                      <a:pt x="1" y="1487"/>
                    </a:cubicBezTo>
                    <a:cubicBezTo>
                      <a:pt x="1" y="2307"/>
                      <a:pt x="278" y="2973"/>
                      <a:pt x="626" y="2973"/>
                    </a:cubicBezTo>
                    <a:cubicBezTo>
                      <a:pt x="975" y="2973"/>
                      <a:pt x="1252" y="2307"/>
                      <a:pt x="1252" y="1487"/>
                    </a:cubicBezTo>
                    <a:cubicBezTo>
                      <a:pt x="1252" y="667"/>
                      <a:pt x="975" y="0"/>
                      <a:pt x="6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8"/>
              <p:cNvSpPr/>
              <p:nvPr/>
            </p:nvSpPr>
            <p:spPr>
              <a:xfrm>
                <a:off x="1378325" y="1915375"/>
                <a:ext cx="29250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2851" extrusionOk="0">
                    <a:moveTo>
                      <a:pt x="1" y="0"/>
                    </a:moveTo>
                    <a:lnTo>
                      <a:pt x="1" y="2850"/>
                    </a:lnTo>
                    <a:lnTo>
                      <a:pt x="862" y="2102"/>
                    </a:lnTo>
                    <a:cubicBezTo>
                      <a:pt x="1170" y="1251"/>
                      <a:pt x="862" y="677"/>
                      <a:pt x="862" y="67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8"/>
              <p:cNvSpPr/>
              <p:nvPr/>
            </p:nvSpPr>
            <p:spPr>
              <a:xfrm>
                <a:off x="1358100" y="1913825"/>
                <a:ext cx="3152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974" extrusionOk="0">
                    <a:moveTo>
                      <a:pt x="625" y="1"/>
                    </a:moveTo>
                    <a:cubicBezTo>
                      <a:pt x="287" y="1"/>
                      <a:pt x="0" y="667"/>
                      <a:pt x="0" y="1487"/>
                    </a:cubicBezTo>
                    <a:cubicBezTo>
                      <a:pt x="0" y="2307"/>
                      <a:pt x="287" y="2974"/>
                      <a:pt x="625" y="2974"/>
                    </a:cubicBezTo>
                    <a:cubicBezTo>
                      <a:pt x="974" y="2974"/>
                      <a:pt x="1261" y="2307"/>
                      <a:pt x="1261" y="1487"/>
                    </a:cubicBezTo>
                    <a:cubicBezTo>
                      <a:pt x="1261" y="667"/>
                      <a:pt x="974" y="1"/>
                      <a:pt x="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8"/>
              <p:cNvSpPr/>
              <p:nvPr/>
            </p:nvSpPr>
            <p:spPr>
              <a:xfrm>
                <a:off x="1350900" y="1913825"/>
                <a:ext cx="3130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974" extrusionOk="0">
                    <a:moveTo>
                      <a:pt x="626" y="1"/>
                    </a:moveTo>
                    <a:cubicBezTo>
                      <a:pt x="278" y="1"/>
                      <a:pt x="1" y="667"/>
                      <a:pt x="1" y="1487"/>
                    </a:cubicBezTo>
                    <a:cubicBezTo>
                      <a:pt x="1" y="2307"/>
                      <a:pt x="278" y="2974"/>
                      <a:pt x="626" y="2974"/>
                    </a:cubicBezTo>
                    <a:cubicBezTo>
                      <a:pt x="975" y="2974"/>
                      <a:pt x="1252" y="2307"/>
                      <a:pt x="1252" y="1487"/>
                    </a:cubicBezTo>
                    <a:cubicBezTo>
                      <a:pt x="1252" y="667"/>
                      <a:pt x="975" y="1"/>
                      <a:pt x="6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8"/>
              <p:cNvSpPr/>
              <p:nvPr/>
            </p:nvSpPr>
            <p:spPr>
              <a:xfrm>
                <a:off x="1385500" y="1835150"/>
                <a:ext cx="29250" cy="7152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2861" extrusionOk="0">
                    <a:moveTo>
                      <a:pt x="1" y="0"/>
                    </a:moveTo>
                    <a:lnTo>
                      <a:pt x="1" y="2861"/>
                    </a:lnTo>
                    <a:lnTo>
                      <a:pt x="862" y="2112"/>
                    </a:lnTo>
                    <a:cubicBezTo>
                      <a:pt x="1170" y="1261"/>
                      <a:pt x="862" y="677"/>
                      <a:pt x="862" y="67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8"/>
              <p:cNvSpPr/>
              <p:nvPr/>
            </p:nvSpPr>
            <p:spPr>
              <a:xfrm>
                <a:off x="1365525" y="1833600"/>
                <a:ext cx="312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74" extrusionOk="0">
                    <a:moveTo>
                      <a:pt x="626" y="1"/>
                    </a:moveTo>
                    <a:cubicBezTo>
                      <a:pt x="277" y="1"/>
                      <a:pt x="0" y="667"/>
                      <a:pt x="0" y="1487"/>
                    </a:cubicBezTo>
                    <a:cubicBezTo>
                      <a:pt x="0" y="2308"/>
                      <a:pt x="277" y="2974"/>
                      <a:pt x="626" y="2974"/>
                    </a:cubicBezTo>
                    <a:cubicBezTo>
                      <a:pt x="964" y="2974"/>
                      <a:pt x="1251" y="2308"/>
                      <a:pt x="1251" y="1487"/>
                    </a:cubicBezTo>
                    <a:cubicBezTo>
                      <a:pt x="1251" y="667"/>
                      <a:pt x="964" y="1"/>
                      <a:pt x="6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8"/>
              <p:cNvSpPr/>
              <p:nvPr/>
            </p:nvSpPr>
            <p:spPr>
              <a:xfrm>
                <a:off x="1358100" y="1833600"/>
                <a:ext cx="3152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974" extrusionOk="0">
                    <a:moveTo>
                      <a:pt x="625" y="1"/>
                    </a:moveTo>
                    <a:cubicBezTo>
                      <a:pt x="287" y="1"/>
                      <a:pt x="0" y="667"/>
                      <a:pt x="0" y="1487"/>
                    </a:cubicBezTo>
                    <a:cubicBezTo>
                      <a:pt x="0" y="2308"/>
                      <a:pt x="287" y="2974"/>
                      <a:pt x="625" y="2974"/>
                    </a:cubicBezTo>
                    <a:cubicBezTo>
                      <a:pt x="974" y="2974"/>
                      <a:pt x="1261" y="2308"/>
                      <a:pt x="1261" y="1487"/>
                    </a:cubicBezTo>
                    <a:cubicBezTo>
                      <a:pt x="1261" y="667"/>
                      <a:pt x="974" y="1"/>
                      <a:pt x="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8"/>
              <p:cNvSpPr/>
              <p:nvPr/>
            </p:nvSpPr>
            <p:spPr>
              <a:xfrm>
                <a:off x="1386800" y="1754925"/>
                <a:ext cx="29225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851" extrusionOk="0">
                    <a:moveTo>
                      <a:pt x="0" y="1"/>
                    </a:moveTo>
                    <a:lnTo>
                      <a:pt x="0" y="2851"/>
                    </a:lnTo>
                    <a:lnTo>
                      <a:pt x="861" y="2102"/>
                    </a:lnTo>
                    <a:cubicBezTo>
                      <a:pt x="1169" y="1251"/>
                      <a:pt x="861" y="667"/>
                      <a:pt x="861" y="66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8"/>
              <p:cNvSpPr/>
              <p:nvPr/>
            </p:nvSpPr>
            <p:spPr>
              <a:xfrm>
                <a:off x="1366550" y="1753400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626" y="0"/>
                    </a:moveTo>
                    <a:cubicBezTo>
                      <a:pt x="277" y="0"/>
                      <a:pt x="0" y="656"/>
                      <a:pt x="0" y="1487"/>
                    </a:cubicBezTo>
                    <a:cubicBezTo>
                      <a:pt x="0" y="2307"/>
                      <a:pt x="287" y="2973"/>
                      <a:pt x="626" y="2973"/>
                    </a:cubicBezTo>
                    <a:cubicBezTo>
                      <a:pt x="974" y="2973"/>
                      <a:pt x="1261" y="2307"/>
                      <a:pt x="1261" y="1487"/>
                    </a:cubicBezTo>
                    <a:cubicBezTo>
                      <a:pt x="1261" y="656"/>
                      <a:pt x="974" y="0"/>
                      <a:pt x="6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8"/>
              <p:cNvSpPr/>
              <p:nvPr/>
            </p:nvSpPr>
            <p:spPr>
              <a:xfrm>
                <a:off x="1359375" y="1753400"/>
                <a:ext cx="312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74" extrusionOk="0">
                    <a:moveTo>
                      <a:pt x="626" y="0"/>
                    </a:moveTo>
                    <a:cubicBezTo>
                      <a:pt x="277" y="0"/>
                      <a:pt x="0" y="656"/>
                      <a:pt x="0" y="1487"/>
                    </a:cubicBezTo>
                    <a:cubicBezTo>
                      <a:pt x="0" y="2307"/>
                      <a:pt x="277" y="2973"/>
                      <a:pt x="626" y="2973"/>
                    </a:cubicBezTo>
                    <a:cubicBezTo>
                      <a:pt x="974" y="2973"/>
                      <a:pt x="1251" y="2307"/>
                      <a:pt x="1251" y="1487"/>
                    </a:cubicBezTo>
                    <a:cubicBezTo>
                      <a:pt x="1251" y="656"/>
                      <a:pt x="974" y="0"/>
                      <a:pt x="6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8"/>
              <p:cNvSpPr/>
              <p:nvPr/>
            </p:nvSpPr>
            <p:spPr>
              <a:xfrm>
                <a:off x="1391925" y="1668825"/>
                <a:ext cx="29225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851" extrusionOk="0">
                    <a:moveTo>
                      <a:pt x="0" y="0"/>
                    </a:moveTo>
                    <a:lnTo>
                      <a:pt x="0" y="2850"/>
                    </a:lnTo>
                    <a:lnTo>
                      <a:pt x="861" y="2102"/>
                    </a:lnTo>
                    <a:cubicBezTo>
                      <a:pt x="1169" y="1251"/>
                      <a:pt x="861" y="677"/>
                      <a:pt x="861" y="67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8"/>
              <p:cNvSpPr/>
              <p:nvPr/>
            </p:nvSpPr>
            <p:spPr>
              <a:xfrm>
                <a:off x="1371675" y="16672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636" y="1"/>
                    </a:moveTo>
                    <a:cubicBezTo>
                      <a:pt x="287" y="1"/>
                      <a:pt x="0" y="667"/>
                      <a:pt x="0" y="1487"/>
                    </a:cubicBezTo>
                    <a:cubicBezTo>
                      <a:pt x="0" y="2307"/>
                      <a:pt x="287" y="2974"/>
                      <a:pt x="636" y="2974"/>
                    </a:cubicBezTo>
                    <a:cubicBezTo>
                      <a:pt x="974" y="2974"/>
                      <a:pt x="1261" y="2307"/>
                      <a:pt x="1261" y="1487"/>
                    </a:cubicBezTo>
                    <a:cubicBezTo>
                      <a:pt x="1261" y="667"/>
                      <a:pt x="974" y="1"/>
                      <a:pt x="6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8"/>
              <p:cNvSpPr/>
              <p:nvPr/>
            </p:nvSpPr>
            <p:spPr>
              <a:xfrm>
                <a:off x="1364500" y="1667275"/>
                <a:ext cx="312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74" extrusionOk="0">
                    <a:moveTo>
                      <a:pt x="626" y="1"/>
                    </a:moveTo>
                    <a:cubicBezTo>
                      <a:pt x="277" y="1"/>
                      <a:pt x="0" y="667"/>
                      <a:pt x="0" y="1487"/>
                    </a:cubicBezTo>
                    <a:cubicBezTo>
                      <a:pt x="0" y="2307"/>
                      <a:pt x="277" y="2974"/>
                      <a:pt x="626" y="2974"/>
                    </a:cubicBezTo>
                    <a:cubicBezTo>
                      <a:pt x="974" y="2974"/>
                      <a:pt x="1251" y="2307"/>
                      <a:pt x="1251" y="1487"/>
                    </a:cubicBezTo>
                    <a:cubicBezTo>
                      <a:pt x="1251" y="667"/>
                      <a:pt x="974" y="1"/>
                      <a:pt x="6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8"/>
              <p:cNvSpPr/>
              <p:nvPr/>
            </p:nvSpPr>
            <p:spPr>
              <a:xfrm>
                <a:off x="1370900" y="2167050"/>
                <a:ext cx="3105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271" extrusionOk="0">
                    <a:moveTo>
                      <a:pt x="1" y="0"/>
                    </a:moveTo>
                    <a:lnTo>
                      <a:pt x="1" y="3270"/>
                    </a:lnTo>
                    <a:lnTo>
                      <a:pt x="913" y="2409"/>
                    </a:lnTo>
                    <a:cubicBezTo>
                      <a:pt x="1241" y="1435"/>
                      <a:pt x="913" y="769"/>
                      <a:pt x="913" y="76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8"/>
              <p:cNvSpPr/>
              <p:nvPr/>
            </p:nvSpPr>
            <p:spPr>
              <a:xfrm>
                <a:off x="1349625" y="2165250"/>
                <a:ext cx="3310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3404" extrusionOk="0">
                    <a:moveTo>
                      <a:pt x="667" y="0"/>
                    </a:moveTo>
                    <a:cubicBezTo>
                      <a:pt x="298" y="0"/>
                      <a:pt x="1" y="759"/>
                      <a:pt x="1" y="1702"/>
                    </a:cubicBezTo>
                    <a:cubicBezTo>
                      <a:pt x="1" y="2645"/>
                      <a:pt x="298" y="3404"/>
                      <a:pt x="667" y="3404"/>
                    </a:cubicBezTo>
                    <a:cubicBezTo>
                      <a:pt x="1026" y="3404"/>
                      <a:pt x="1323" y="2645"/>
                      <a:pt x="1323" y="1702"/>
                    </a:cubicBezTo>
                    <a:cubicBezTo>
                      <a:pt x="1323" y="759"/>
                      <a:pt x="102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8"/>
              <p:cNvSpPr/>
              <p:nvPr/>
            </p:nvSpPr>
            <p:spPr>
              <a:xfrm>
                <a:off x="1341950" y="2165250"/>
                <a:ext cx="3307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3404" extrusionOk="0">
                    <a:moveTo>
                      <a:pt x="667" y="0"/>
                    </a:moveTo>
                    <a:cubicBezTo>
                      <a:pt x="297" y="0"/>
                      <a:pt x="0" y="759"/>
                      <a:pt x="0" y="1702"/>
                    </a:cubicBezTo>
                    <a:cubicBezTo>
                      <a:pt x="0" y="2645"/>
                      <a:pt x="297" y="3404"/>
                      <a:pt x="667" y="3404"/>
                    </a:cubicBezTo>
                    <a:cubicBezTo>
                      <a:pt x="1025" y="3404"/>
                      <a:pt x="1323" y="2645"/>
                      <a:pt x="1323" y="1702"/>
                    </a:cubicBezTo>
                    <a:cubicBezTo>
                      <a:pt x="1323" y="759"/>
                      <a:pt x="1025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8"/>
              <p:cNvSpPr/>
              <p:nvPr/>
            </p:nvSpPr>
            <p:spPr>
              <a:xfrm>
                <a:off x="1367325" y="2271850"/>
                <a:ext cx="312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272" extrusionOk="0">
                    <a:moveTo>
                      <a:pt x="0" y="1"/>
                    </a:moveTo>
                    <a:lnTo>
                      <a:pt x="0" y="3271"/>
                    </a:lnTo>
                    <a:lnTo>
                      <a:pt x="923" y="2410"/>
                    </a:lnTo>
                    <a:cubicBezTo>
                      <a:pt x="1251" y="1436"/>
                      <a:pt x="923" y="770"/>
                      <a:pt x="923" y="77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8"/>
              <p:cNvSpPr/>
              <p:nvPr/>
            </p:nvSpPr>
            <p:spPr>
              <a:xfrm>
                <a:off x="1346050" y="2270075"/>
                <a:ext cx="333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404" extrusionOk="0">
                    <a:moveTo>
                      <a:pt x="667" y="0"/>
                    </a:moveTo>
                    <a:cubicBezTo>
                      <a:pt x="297" y="0"/>
                      <a:pt x="0" y="759"/>
                      <a:pt x="0" y="1702"/>
                    </a:cubicBezTo>
                    <a:cubicBezTo>
                      <a:pt x="0" y="2645"/>
                      <a:pt x="297" y="3404"/>
                      <a:pt x="667" y="3404"/>
                    </a:cubicBezTo>
                    <a:cubicBezTo>
                      <a:pt x="1036" y="3404"/>
                      <a:pt x="1333" y="2645"/>
                      <a:pt x="1333" y="1702"/>
                    </a:cubicBezTo>
                    <a:cubicBezTo>
                      <a:pt x="1333" y="759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8"/>
              <p:cNvSpPr/>
              <p:nvPr/>
            </p:nvSpPr>
            <p:spPr>
              <a:xfrm>
                <a:off x="1338350" y="2270075"/>
                <a:ext cx="3335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3404" extrusionOk="0">
                    <a:moveTo>
                      <a:pt x="667" y="0"/>
                    </a:moveTo>
                    <a:cubicBezTo>
                      <a:pt x="298" y="0"/>
                      <a:pt x="1" y="759"/>
                      <a:pt x="1" y="1702"/>
                    </a:cubicBezTo>
                    <a:cubicBezTo>
                      <a:pt x="1" y="2645"/>
                      <a:pt x="298" y="3404"/>
                      <a:pt x="667" y="3404"/>
                    </a:cubicBezTo>
                    <a:cubicBezTo>
                      <a:pt x="1036" y="3404"/>
                      <a:pt x="1333" y="2645"/>
                      <a:pt x="1333" y="1702"/>
                    </a:cubicBezTo>
                    <a:cubicBezTo>
                      <a:pt x="1333" y="759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8"/>
              <p:cNvSpPr/>
              <p:nvPr/>
            </p:nvSpPr>
            <p:spPr>
              <a:xfrm>
                <a:off x="1375000" y="2062975"/>
                <a:ext cx="31050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272" extrusionOk="0">
                    <a:moveTo>
                      <a:pt x="1" y="1"/>
                    </a:moveTo>
                    <a:lnTo>
                      <a:pt x="1" y="3271"/>
                    </a:lnTo>
                    <a:lnTo>
                      <a:pt x="923" y="2420"/>
                    </a:lnTo>
                    <a:cubicBezTo>
                      <a:pt x="1241" y="1446"/>
                      <a:pt x="923" y="780"/>
                      <a:pt x="923" y="78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8"/>
              <p:cNvSpPr/>
              <p:nvPr/>
            </p:nvSpPr>
            <p:spPr>
              <a:xfrm>
                <a:off x="1353725" y="2061450"/>
                <a:ext cx="3335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3404" extrusionOk="0">
                    <a:moveTo>
                      <a:pt x="667" y="0"/>
                    </a:moveTo>
                    <a:cubicBezTo>
                      <a:pt x="298" y="0"/>
                      <a:pt x="1" y="759"/>
                      <a:pt x="1" y="1702"/>
                    </a:cubicBezTo>
                    <a:cubicBezTo>
                      <a:pt x="1" y="2645"/>
                      <a:pt x="298" y="3404"/>
                      <a:pt x="667" y="3404"/>
                    </a:cubicBezTo>
                    <a:cubicBezTo>
                      <a:pt x="1036" y="3404"/>
                      <a:pt x="1333" y="2645"/>
                      <a:pt x="1333" y="1702"/>
                    </a:cubicBezTo>
                    <a:cubicBezTo>
                      <a:pt x="1333" y="759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8"/>
              <p:cNvSpPr/>
              <p:nvPr/>
            </p:nvSpPr>
            <p:spPr>
              <a:xfrm>
                <a:off x="1346050" y="2061450"/>
                <a:ext cx="333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404" extrusionOk="0">
                    <a:moveTo>
                      <a:pt x="667" y="0"/>
                    </a:moveTo>
                    <a:cubicBezTo>
                      <a:pt x="297" y="0"/>
                      <a:pt x="0" y="759"/>
                      <a:pt x="0" y="1702"/>
                    </a:cubicBezTo>
                    <a:cubicBezTo>
                      <a:pt x="0" y="2645"/>
                      <a:pt x="297" y="3404"/>
                      <a:pt x="667" y="3404"/>
                    </a:cubicBezTo>
                    <a:cubicBezTo>
                      <a:pt x="1036" y="3404"/>
                      <a:pt x="1333" y="2645"/>
                      <a:pt x="1333" y="1702"/>
                    </a:cubicBezTo>
                    <a:cubicBezTo>
                      <a:pt x="1333" y="759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8"/>
              <p:cNvSpPr/>
              <p:nvPr/>
            </p:nvSpPr>
            <p:spPr>
              <a:xfrm>
                <a:off x="1363975" y="2374625"/>
                <a:ext cx="3105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271" extrusionOk="0">
                    <a:moveTo>
                      <a:pt x="1" y="1"/>
                    </a:moveTo>
                    <a:lnTo>
                      <a:pt x="1" y="3271"/>
                    </a:lnTo>
                    <a:lnTo>
                      <a:pt x="913" y="2420"/>
                    </a:lnTo>
                    <a:cubicBezTo>
                      <a:pt x="1241" y="1446"/>
                      <a:pt x="913" y="780"/>
                      <a:pt x="913" y="78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8"/>
              <p:cNvSpPr/>
              <p:nvPr/>
            </p:nvSpPr>
            <p:spPr>
              <a:xfrm>
                <a:off x="1342700" y="2373100"/>
                <a:ext cx="3310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3404" extrusionOk="0">
                    <a:moveTo>
                      <a:pt x="667" y="0"/>
                    </a:moveTo>
                    <a:cubicBezTo>
                      <a:pt x="298" y="0"/>
                      <a:pt x="1" y="759"/>
                      <a:pt x="1" y="1702"/>
                    </a:cubicBezTo>
                    <a:cubicBezTo>
                      <a:pt x="1" y="2645"/>
                      <a:pt x="298" y="3404"/>
                      <a:pt x="667" y="3404"/>
                    </a:cubicBezTo>
                    <a:cubicBezTo>
                      <a:pt x="1026" y="3404"/>
                      <a:pt x="1323" y="2645"/>
                      <a:pt x="1323" y="1702"/>
                    </a:cubicBezTo>
                    <a:cubicBezTo>
                      <a:pt x="1323" y="759"/>
                      <a:pt x="102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8"/>
              <p:cNvSpPr/>
              <p:nvPr/>
            </p:nvSpPr>
            <p:spPr>
              <a:xfrm>
                <a:off x="1335025" y="2373100"/>
                <a:ext cx="3307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3404" extrusionOk="0">
                    <a:moveTo>
                      <a:pt x="667" y="0"/>
                    </a:moveTo>
                    <a:cubicBezTo>
                      <a:pt x="298" y="0"/>
                      <a:pt x="0" y="759"/>
                      <a:pt x="0" y="1702"/>
                    </a:cubicBezTo>
                    <a:cubicBezTo>
                      <a:pt x="0" y="2645"/>
                      <a:pt x="298" y="3404"/>
                      <a:pt x="667" y="3404"/>
                    </a:cubicBezTo>
                    <a:cubicBezTo>
                      <a:pt x="1026" y="3404"/>
                      <a:pt x="1323" y="2645"/>
                      <a:pt x="1323" y="1702"/>
                    </a:cubicBezTo>
                    <a:cubicBezTo>
                      <a:pt x="1323" y="759"/>
                      <a:pt x="102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" name="Google Shape;958;p38"/>
          <p:cNvGrpSpPr/>
          <p:nvPr/>
        </p:nvGrpSpPr>
        <p:grpSpPr>
          <a:xfrm>
            <a:off x="8892650" y="-14850"/>
            <a:ext cx="153800" cy="5173200"/>
            <a:chOff x="8892650" y="-14850"/>
            <a:chExt cx="153800" cy="5173200"/>
          </a:xfrm>
        </p:grpSpPr>
        <p:cxnSp>
          <p:nvCxnSpPr>
            <p:cNvPr id="959" name="Google Shape;959;p38"/>
            <p:cNvCxnSpPr/>
            <p:nvPr/>
          </p:nvCxnSpPr>
          <p:spPr>
            <a:xfrm>
              <a:off x="8969550" y="-14850"/>
              <a:ext cx="0" cy="517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38"/>
            <p:cNvCxnSpPr/>
            <p:nvPr/>
          </p:nvCxnSpPr>
          <p:spPr>
            <a:xfrm>
              <a:off x="9046450" y="-14850"/>
              <a:ext cx="0" cy="517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38"/>
            <p:cNvCxnSpPr/>
            <p:nvPr/>
          </p:nvCxnSpPr>
          <p:spPr>
            <a:xfrm>
              <a:off x="8892650" y="-14850"/>
              <a:ext cx="0" cy="517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9"/>
          <p:cNvSpPr/>
          <p:nvPr/>
        </p:nvSpPr>
        <p:spPr>
          <a:xfrm rot="-5400000">
            <a:off x="8642607" y="848748"/>
            <a:ext cx="378571" cy="178464"/>
          </a:xfrm>
          <a:custGeom>
            <a:avLst/>
            <a:gdLst/>
            <a:ahLst/>
            <a:cxnLst/>
            <a:rect l="l" t="t" r="r" b="b"/>
            <a:pathLst>
              <a:path w="8623" h="4065" extrusionOk="0">
                <a:moveTo>
                  <a:pt x="3850" y="1501"/>
                </a:moveTo>
                <a:cubicBezTo>
                  <a:pt x="3858" y="1501"/>
                  <a:pt x="3867" y="1501"/>
                  <a:pt x="3876" y="1501"/>
                </a:cubicBezTo>
                <a:cubicBezTo>
                  <a:pt x="4163" y="1522"/>
                  <a:pt x="4532" y="1706"/>
                  <a:pt x="4686" y="2188"/>
                </a:cubicBezTo>
                <a:cubicBezTo>
                  <a:pt x="4122" y="2280"/>
                  <a:pt x="3558" y="2342"/>
                  <a:pt x="2974" y="2383"/>
                </a:cubicBezTo>
                <a:cubicBezTo>
                  <a:pt x="2994" y="2280"/>
                  <a:pt x="3025" y="2157"/>
                  <a:pt x="3076" y="2024"/>
                </a:cubicBezTo>
                <a:cubicBezTo>
                  <a:pt x="3216" y="1694"/>
                  <a:pt x="3512" y="1501"/>
                  <a:pt x="3850" y="1501"/>
                </a:cubicBezTo>
                <a:close/>
                <a:moveTo>
                  <a:pt x="4267" y="322"/>
                </a:moveTo>
                <a:cubicBezTo>
                  <a:pt x="4501" y="322"/>
                  <a:pt x="4735" y="363"/>
                  <a:pt x="4962" y="445"/>
                </a:cubicBezTo>
                <a:cubicBezTo>
                  <a:pt x="5506" y="650"/>
                  <a:pt x="5936" y="1050"/>
                  <a:pt x="6100" y="1542"/>
                </a:cubicBezTo>
                <a:cubicBezTo>
                  <a:pt x="6152" y="1696"/>
                  <a:pt x="6182" y="1788"/>
                  <a:pt x="6193" y="1850"/>
                </a:cubicBezTo>
                <a:cubicBezTo>
                  <a:pt x="6152" y="1870"/>
                  <a:pt x="6121" y="1880"/>
                  <a:pt x="6080" y="1891"/>
                </a:cubicBezTo>
                <a:cubicBezTo>
                  <a:pt x="5824" y="1962"/>
                  <a:pt x="5588" y="2034"/>
                  <a:pt x="5383" y="2065"/>
                </a:cubicBezTo>
                <a:cubicBezTo>
                  <a:pt x="5260" y="2096"/>
                  <a:pt x="5137" y="2116"/>
                  <a:pt x="5014" y="2137"/>
                </a:cubicBezTo>
                <a:cubicBezTo>
                  <a:pt x="4860" y="1583"/>
                  <a:pt x="4440" y="1204"/>
                  <a:pt x="3907" y="1183"/>
                </a:cubicBezTo>
                <a:cubicBezTo>
                  <a:pt x="3889" y="1183"/>
                  <a:pt x="3872" y="1182"/>
                  <a:pt x="3856" y="1182"/>
                </a:cubicBezTo>
                <a:cubicBezTo>
                  <a:pt x="3385" y="1182"/>
                  <a:pt x="2977" y="1456"/>
                  <a:pt x="2779" y="1911"/>
                </a:cubicBezTo>
                <a:cubicBezTo>
                  <a:pt x="2707" y="2085"/>
                  <a:pt x="2666" y="2260"/>
                  <a:pt x="2646" y="2403"/>
                </a:cubicBezTo>
                <a:cubicBezTo>
                  <a:pt x="2512" y="2414"/>
                  <a:pt x="2379" y="2424"/>
                  <a:pt x="2236" y="2434"/>
                </a:cubicBezTo>
                <a:cubicBezTo>
                  <a:pt x="2215" y="2239"/>
                  <a:pt x="2215" y="2065"/>
                  <a:pt x="2246" y="1921"/>
                </a:cubicBezTo>
                <a:cubicBezTo>
                  <a:pt x="2348" y="1337"/>
                  <a:pt x="2902" y="773"/>
                  <a:pt x="3250" y="589"/>
                </a:cubicBezTo>
                <a:cubicBezTo>
                  <a:pt x="3575" y="411"/>
                  <a:pt x="3921" y="322"/>
                  <a:pt x="4267" y="322"/>
                </a:cubicBezTo>
                <a:close/>
                <a:moveTo>
                  <a:pt x="7444" y="1935"/>
                </a:moveTo>
                <a:cubicBezTo>
                  <a:pt x="7698" y="1935"/>
                  <a:pt x="7932" y="1988"/>
                  <a:pt x="8130" y="2126"/>
                </a:cubicBezTo>
                <a:cubicBezTo>
                  <a:pt x="8263" y="2219"/>
                  <a:pt x="8294" y="2290"/>
                  <a:pt x="8294" y="2311"/>
                </a:cubicBezTo>
                <a:cubicBezTo>
                  <a:pt x="8294" y="2321"/>
                  <a:pt x="8274" y="2342"/>
                  <a:pt x="8243" y="2362"/>
                </a:cubicBezTo>
                <a:cubicBezTo>
                  <a:pt x="8058" y="2496"/>
                  <a:pt x="7812" y="2578"/>
                  <a:pt x="7515" y="2598"/>
                </a:cubicBezTo>
                <a:cubicBezTo>
                  <a:pt x="7455" y="2604"/>
                  <a:pt x="7396" y="2607"/>
                  <a:pt x="7339" y="2607"/>
                </a:cubicBezTo>
                <a:cubicBezTo>
                  <a:pt x="7014" y="2607"/>
                  <a:pt x="6765" y="2509"/>
                  <a:pt x="6695" y="2352"/>
                </a:cubicBezTo>
                <a:cubicBezTo>
                  <a:pt x="6633" y="2229"/>
                  <a:pt x="6603" y="2137"/>
                  <a:pt x="6572" y="2075"/>
                </a:cubicBezTo>
                <a:cubicBezTo>
                  <a:pt x="6874" y="1996"/>
                  <a:pt x="7171" y="1935"/>
                  <a:pt x="7444" y="1935"/>
                </a:cubicBezTo>
                <a:close/>
                <a:moveTo>
                  <a:pt x="4737" y="2506"/>
                </a:moveTo>
                <a:lnTo>
                  <a:pt x="4737" y="2506"/>
                </a:lnTo>
                <a:cubicBezTo>
                  <a:pt x="4727" y="2711"/>
                  <a:pt x="4655" y="2926"/>
                  <a:pt x="4511" y="3121"/>
                </a:cubicBezTo>
                <a:cubicBezTo>
                  <a:pt x="4296" y="3428"/>
                  <a:pt x="3948" y="3644"/>
                  <a:pt x="3578" y="3705"/>
                </a:cubicBezTo>
                <a:cubicBezTo>
                  <a:pt x="3463" y="3722"/>
                  <a:pt x="3328" y="3739"/>
                  <a:pt x="3195" y="3739"/>
                </a:cubicBezTo>
                <a:cubicBezTo>
                  <a:pt x="3009" y="3739"/>
                  <a:pt x="2827" y="3706"/>
                  <a:pt x="2707" y="3592"/>
                </a:cubicBezTo>
                <a:cubicBezTo>
                  <a:pt x="2533" y="3418"/>
                  <a:pt x="2379" y="3090"/>
                  <a:pt x="2297" y="2752"/>
                </a:cubicBezTo>
                <a:cubicBezTo>
                  <a:pt x="2420" y="2742"/>
                  <a:pt x="2543" y="2742"/>
                  <a:pt x="2666" y="2731"/>
                </a:cubicBezTo>
                <a:cubicBezTo>
                  <a:pt x="2717" y="2947"/>
                  <a:pt x="2830" y="3111"/>
                  <a:pt x="2984" y="3203"/>
                </a:cubicBezTo>
                <a:cubicBezTo>
                  <a:pt x="3059" y="3248"/>
                  <a:pt x="3140" y="3269"/>
                  <a:pt x="3222" y="3269"/>
                </a:cubicBezTo>
                <a:cubicBezTo>
                  <a:pt x="3364" y="3269"/>
                  <a:pt x="3505" y="3204"/>
                  <a:pt x="3609" y="3080"/>
                </a:cubicBezTo>
                <a:cubicBezTo>
                  <a:pt x="3671" y="3008"/>
                  <a:pt x="3671" y="2906"/>
                  <a:pt x="3599" y="2844"/>
                </a:cubicBezTo>
                <a:cubicBezTo>
                  <a:pt x="3573" y="2823"/>
                  <a:pt x="3539" y="2812"/>
                  <a:pt x="3504" y="2812"/>
                </a:cubicBezTo>
                <a:cubicBezTo>
                  <a:pt x="3454" y="2812"/>
                  <a:pt x="3403" y="2833"/>
                  <a:pt x="3373" y="2875"/>
                </a:cubicBezTo>
                <a:cubicBezTo>
                  <a:pt x="3329" y="2919"/>
                  <a:pt x="3285" y="2940"/>
                  <a:pt x="3241" y="2940"/>
                </a:cubicBezTo>
                <a:cubicBezTo>
                  <a:pt x="3213" y="2940"/>
                  <a:pt x="3186" y="2932"/>
                  <a:pt x="3158" y="2916"/>
                </a:cubicBezTo>
                <a:cubicBezTo>
                  <a:pt x="3097" y="2885"/>
                  <a:pt x="3035" y="2813"/>
                  <a:pt x="3004" y="2701"/>
                </a:cubicBezTo>
                <a:cubicBezTo>
                  <a:pt x="3589" y="2660"/>
                  <a:pt x="4163" y="2588"/>
                  <a:pt x="4737" y="2506"/>
                </a:cubicBezTo>
                <a:close/>
                <a:moveTo>
                  <a:pt x="4281" y="1"/>
                </a:moveTo>
                <a:cubicBezTo>
                  <a:pt x="3881" y="1"/>
                  <a:pt x="3479" y="100"/>
                  <a:pt x="3107" y="302"/>
                </a:cubicBezTo>
                <a:cubicBezTo>
                  <a:pt x="2697" y="517"/>
                  <a:pt x="2051" y="1153"/>
                  <a:pt x="1918" y="1870"/>
                </a:cubicBezTo>
                <a:cubicBezTo>
                  <a:pt x="1887" y="2044"/>
                  <a:pt x="1887" y="2239"/>
                  <a:pt x="1907" y="2444"/>
                </a:cubicBezTo>
                <a:cubicBezTo>
                  <a:pt x="1856" y="2445"/>
                  <a:pt x="1801" y="2446"/>
                  <a:pt x="1743" y="2446"/>
                </a:cubicBezTo>
                <a:cubicBezTo>
                  <a:pt x="1227" y="2446"/>
                  <a:pt x="509" y="2389"/>
                  <a:pt x="380" y="1983"/>
                </a:cubicBezTo>
                <a:cubicBezTo>
                  <a:pt x="288" y="1675"/>
                  <a:pt x="339" y="1235"/>
                  <a:pt x="503" y="948"/>
                </a:cubicBezTo>
                <a:cubicBezTo>
                  <a:pt x="595" y="773"/>
                  <a:pt x="718" y="661"/>
                  <a:pt x="872" y="620"/>
                </a:cubicBezTo>
                <a:cubicBezTo>
                  <a:pt x="941" y="598"/>
                  <a:pt x="1014" y="588"/>
                  <a:pt x="1085" y="588"/>
                </a:cubicBezTo>
                <a:cubicBezTo>
                  <a:pt x="1214" y="588"/>
                  <a:pt x="1336" y="621"/>
                  <a:pt x="1415" y="681"/>
                </a:cubicBezTo>
                <a:cubicBezTo>
                  <a:pt x="1508" y="743"/>
                  <a:pt x="1538" y="825"/>
                  <a:pt x="1538" y="937"/>
                </a:cubicBezTo>
                <a:cubicBezTo>
                  <a:pt x="1538" y="1101"/>
                  <a:pt x="1456" y="1245"/>
                  <a:pt x="1313" y="1327"/>
                </a:cubicBezTo>
                <a:cubicBezTo>
                  <a:pt x="1251" y="1364"/>
                  <a:pt x="1183" y="1382"/>
                  <a:pt x="1120" y="1382"/>
                </a:cubicBezTo>
                <a:cubicBezTo>
                  <a:pt x="1078" y="1382"/>
                  <a:pt x="1038" y="1374"/>
                  <a:pt x="1005" y="1358"/>
                </a:cubicBezTo>
                <a:cubicBezTo>
                  <a:pt x="944" y="1317"/>
                  <a:pt x="903" y="1235"/>
                  <a:pt x="893" y="1122"/>
                </a:cubicBezTo>
                <a:lnTo>
                  <a:pt x="893" y="1122"/>
                </a:lnTo>
                <a:cubicBezTo>
                  <a:pt x="913" y="1132"/>
                  <a:pt x="934" y="1132"/>
                  <a:pt x="964" y="1142"/>
                </a:cubicBezTo>
                <a:cubicBezTo>
                  <a:pt x="981" y="1148"/>
                  <a:pt x="998" y="1151"/>
                  <a:pt x="1014" y="1151"/>
                </a:cubicBezTo>
                <a:cubicBezTo>
                  <a:pt x="1081" y="1151"/>
                  <a:pt x="1147" y="1105"/>
                  <a:pt x="1180" y="1040"/>
                </a:cubicBezTo>
                <a:cubicBezTo>
                  <a:pt x="1210" y="958"/>
                  <a:pt x="1169" y="866"/>
                  <a:pt x="1077" y="835"/>
                </a:cubicBezTo>
                <a:cubicBezTo>
                  <a:pt x="1010" y="810"/>
                  <a:pt x="929" y="790"/>
                  <a:pt x="850" y="790"/>
                </a:cubicBezTo>
                <a:cubicBezTo>
                  <a:pt x="796" y="790"/>
                  <a:pt x="744" y="800"/>
                  <a:pt x="698" y="825"/>
                </a:cubicBezTo>
                <a:cubicBezTo>
                  <a:pt x="636" y="855"/>
                  <a:pt x="595" y="896"/>
                  <a:pt x="575" y="958"/>
                </a:cubicBezTo>
                <a:cubicBezTo>
                  <a:pt x="575" y="978"/>
                  <a:pt x="565" y="989"/>
                  <a:pt x="565" y="999"/>
                </a:cubicBezTo>
                <a:cubicBezTo>
                  <a:pt x="534" y="1399"/>
                  <a:pt x="718" y="1573"/>
                  <a:pt x="831" y="1634"/>
                </a:cubicBezTo>
                <a:cubicBezTo>
                  <a:pt x="916" y="1686"/>
                  <a:pt x="1011" y="1712"/>
                  <a:pt x="1110" y="1712"/>
                </a:cubicBezTo>
                <a:cubicBezTo>
                  <a:pt x="1227" y="1712"/>
                  <a:pt x="1350" y="1676"/>
                  <a:pt x="1467" y="1604"/>
                </a:cubicBezTo>
                <a:cubicBezTo>
                  <a:pt x="1713" y="1470"/>
                  <a:pt x="1866" y="1214"/>
                  <a:pt x="1866" y="927"/>
                </a:cubicBezTo>
                <a:cubicBezTo>
                  <a:pt x="1877" y="712"/>
                  <a:pt x="1784" y="537"/>
                  <a:pt x="1620" y="414"/>
                </a:cubicBezTo>
                <a:cubicBezTo>
                  <a:pt x="1488" y="315"/>
                  <a:pt x="1305" y="263"/>
                  <a:pt x="1112" y="263"/>
                </a:cubicBezTo>
                <a:cubicBezTo>
                  <a:pt x="1006" y="263"/>
                  <a:pt x="896" y="279"/>
                  <a:pt x="790" y="312"/>
                </a:cubicBezTo>
                <a:cubicBezTo>
                  <a:pt x="554" y="384"/>
                  <a:pt x="349" y="548"/>
                  <a:pt x="216" y="804"/>
                </a:cubicBezTo>
                <a:cubicBezTo>
                  <a:pt x="83" y="1040"/>
                  <a:pt x="11" y="1337"/>
                  <a:pt x="1" y="1624"/>
                </a:cubicBezTo>
                <a:cubicBezTo>
                  <a:pt x="1" y="1788"/>
                  <a:pt x="21" y="1952"/>
                  <a:pt x="62" y="2096"/>
                </a:cubicBezTo>
                <a:cubicBezTo>
                  <a:pt x="246" y="2681"/>
                  <a:pt x="1048" y="2768"/>
                  <a:pt x="1662" y="2768"/>
                </a:cubicBezTo>
                <a:cubicBezTo>
                  <a:pt x="1768" y="2768"/>
                  <a:pt x="1868" y="2765"/>
                  <a:pt x="1959" y="2762"/>
                </a:cubicBezTo>
                <a:cubicBezTo>
                  <a:pt x="2051" y="3193"/>
                  <a:pt x="2236" y="3603"/>
                  <a:pt x="2471" y="3828"/>
                </a:cubicBezTo>
                <a:cubicBezTo>
                  <a:pt x="2659" y="4010"/>
                  <a:pt x="2917" y="4064"/>
                  <a:pt x="3177" y="4064"/>
                </a:cubicBezTo>
                <a:cubicBezTo>
                  <a:pt x="3328" y="4064"/>
                  <a:pt x="3480" y="4046"/>
                  <a:pt x="3619" y="4023"/>
                </a:cubicBezTo>
                <a:cubicBezTo>
                  <a:pt x="4081" y="3951"/>
                  <a:pt x="4501" y="3685"/>
                  <a:pt x="4778" y="3295"/>
                </a:cubicBezTo>
                <a:cubicBezTo>
                  <a:pt x="4962" y="3029"/>
                  <a:pt x="5065" y="2742"/>
                  <a:pt x="5055" y="2455"/>
                </a:cubicBezTo>
                <a:cubicBezTo>
                  <a:pt x="5178" y="2434"/>
                  <a:pt x="5301" y="2414"/>
                  <a:pt x="5424" y="2383"/>
                </a:cubicBezTo>
                <a:cubicBezTo>
                  <a:pt x="5649" y="2342"/>
                  <a:pt x="5895" y="2270"/>
                  <a:pt x="6152" y="2198"/>
                </a:cubicBezTo>
                <a:cubicBezTo>
                  <a:pt x="6193" y="2188"/>
                  <a:pt x="6223" y="2178"/>
                  <a:pt x="6254" y="2167"/>
                </a:cubicBezTo>
                <a:cubicBezTo>
                  <a:pt x="6285" y="2239"/>
                  <a:pt x="6326" y="2342"/>
                  <a:pt x="6387" y="2496"/>
                </a:cubicBezTo>
                <a:cubicBezTo>
                  <a:pt x="6514" y="2775"/>
                  <a:pt x="6861" y="2935"/>
                  <a:pt x="7327" y="2935"/>
                </a:cubicBezTo>
                <a:cubicBezTo>
                  <a:pt x="7391" y="2935"/>
                  <a:pt x="7457" y="2932"/>
                  <a:pt x="7525" y="2926"/>
                </a:cubicBezTo>
                <a:cubicBezTo>
                  <a:pt x="7884" y="2895"/>
                  <a:pt x="8181" y="2793"/>
                  <a:pt x="8417" y="2629"/>
                </a:cubicBezTo>
                <a:cubicBezTo>
                  <a:pt x="8581" y="2516"/>
                  <a:pt x="8612" y="2393"/>
                  <a:pt x="8622" y="2301"/>
                </a:cubicBezTo>
                <a:cubicBezTo>
                  <a:pt x="8622" y="2147"/>
                  <a:pt x="8520" y="2003"/>
                  <a:pt x="8325" y="1860"/>
                </a:cubicBezTo>
                <a:cubicBezTo>
                  <a:pt x="8076" y="1677"/>
                  <a:pt x="7787" y="1610"/>
                  <a:pt x="7480" y="1610"/>
                </a:cubicBezTo>
                <a:cubicBezTo>
                  <a:pt x="7168" y="1610"/>
                  <a:pt x="6836" y="1680"/>
                  <a:pt x="6510" y="1768"/>
                </a:cubicBezTo>
                <a:cubicBezTo>
                  <a:pt x="6500" y="1696"/>
                  <a:pt x="6469" y="1583"/>
                  <a:pt x="6408" y="1429"/>
                </a:cubicBezTo>
                <a:cubicBezTo>
                  <a:pt x="6213" y="855"/>
                  <a:pt x="5721" y="373"/>
                  <a:pt x="5085" y="138"/>
                </a:cubicBezTo>
                <a:cubicBezTo>
                  <a:pt x="4824" y="46"/>
                  <a:pt x="4553" y="1"/>
                  <a:pt x="42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9"/>
          <p:cNvSpPr/>
          <p:nvPr/>
        </p:nvSpPr>
        <p:spPr>
          <a:xfrm rot="-5400000">
            <a:off x="8076757" y="219568"/>
            <a:ext cx="184127" cy="159937"/>
          </a:xfrm>
          <a:custGeom>
            <a:avLst/>
            <a:gdLst/>
            <a:ahLst/>
            <a:cxnLst/>
            <a:rect l="l" t="t" r="r" b="b"/>
            <a:pathLst>
              <a:path w="4194" h="3643" extrusionOk="0">
                <a:moveTo>
                  <a:pt x="3394" y="1372"/>
                </a:moveTo>
                <a:cubicBezTo>
                  <a:pt x="3363" y="1597"/>
                  <a:pt x="3455" y="1926"/>
                  <a:pt x="3466" y="2110"/>
                </a:cubicBezTo>
                <a:cubicBezTo>
                  <a:pt x="3507" y="2561"/>
                  <a:pt x="3466" y="2992"/>
                  <a:pt x="3486" y="3443"/>
                </a:cubicBezTo>
                <a:lnTo>
                  <a:pt x="3261" y="3443"/>
                </a:lnTo>
                <a:cubicBezTo>
                  <a:pt x="3209" y="3299"/>
                  <a:pt x="3199" y="2807"/>
                  <a:pt x="3189" y="2407"/>
                </a:cubicBezTo>
                <a:cubicBezTo>
                  <a:pt x="3179" y="1997"/>
                  <a:pt x="3168" y="1608"/>
                  <a:pt x="3127" y="1372"/>
                </a:cubicBezTo>
                <a:close/>
                <a:moveTo>
                  <a:pt x="573" y="1"/>
                </a:moveTo>
                <a:cubicBezTo>
                  <a:pt x="329" y="1"/>
                  <a:pt x="115" y="198"/>
                  <a:pt x="72" y="439"/>
                </a:cubicBezTo>
                <a:cubicBezTo>
                  <a:pt x="1" y="808"/>
                  <a:pt x="134" y="1351"/>
                  <a:pt x="575" y="1403"/>
                </a:cubicBezTo>
                <a:cubicBezTo>
                  <a:pt x="595" y="1413"/>
                  <a:pt x="616" y="1413"/>
                  <a:pt x="646" y="1413"/>
                </a:cubicBezTo>
                <a:lnTo>
                  <a:pt x="2922" y="1382"/>
                </a:lnTo>
                <a:cubicBezTo>
                  <a:pt x="2963" y="1597"/>
                  <a:pt x="2974" y="2008"/>
                  <a:pt x="2984" y="2407"/>
                </a:cubicBezTo>
                <a:cubicBezTo>
                  <a:pt x="2994" y="2910"/>
                  <a:pt x="3004" y="3258"/>
                  <a:pt x="3045" y="3443"/>
                </a:cubicBezTo>
                <a:lnTo>
                  <a:pt x="1292" y="3473"/>
                </a:lnTo>
                <a:cubicBezTo>
                  <a:pt x="1354" y="3412"/>
                  <a:pt x="1395" y="3340"/>
                  <a:pt x="1405" y="3227"/>
                </a:cubicBezTo>
                <a:cubicBezTo>
                  <a:pt x="1487" y="2817"/>
                  <a:pt x="1354" y="2459"/>
                  <a:pt x="1169" y="2305"/>
                </a:cubicBezTo>
                <a:cubicBezTo>
                  <a:pt x="1062" y="2213"/>
                  <a:pt x="948" y="2174"/>
                  <a:pt x="839" y="2174"/>
                </a:cubicBezTo>
                <a:cubicBezTo>
                  <a:pt x="596" y="2174"/>
                  <a:pt x="381" y="2371"/>
                  <a:pt x="339" y="2612"/>
                </a:cubicBezTo>
                <a:cubicBezTo>
                  <a:pt x="277" y="2981"/>
                  <a:pt x="411" y="3525"/>
                  <a:pt x="841" y="3576"/>
                </a:cubicBezTo>
                <a:cubicBezTo>
                  <a:pt x="872" y="3576"/>
                  <a:pt x="892" y="3586"/>
                  <a:pt x="913" y="3586"/>
                </a:cubicBezTo>
                <a:lnTo>
                  <a:pt x="3496" y="3545"/>
                </a:lnTo>
                <a:cubicBezTo>
                  <a:pt x="3657" y="3605"/>
                  <a:pt x="3881" y="3643"/>
                  <a:pt x="4052" y="3643"/>
                </a:cubicBezTo>
                <a:cubicBezTo>
                  <a:pt x="4088" y="3643"/>
                  <a:pt x="4122" y="3641"/>
                  <a:pt x="4152" y="3638"/>
                </a:cubicBezTo>
                <a:cubicBezTo>
                  <a:pt x="4193" y="3330"/>
                  <a:pt x="4183" y="2992"/>
                  <a:pt x="4152" y="2674"/>
                </a:cubicBezTo>
                <a:cubicBezTo>
                  <a:pt x="4142" y="2551"/>
                  <a:pt x="4040" y="1228"/>
                  <a:pt x="4040" y="1228"/>
                </a:cubicBezTo>
                <a:cubicBezTo>
                  <a:pt x="3976" y="1223"/>
                  <a:pt x="3906" y="1221"/>
                  <a:pt x="3837" y="1221"/>
                </a:cubicBezTo>
                <a:cubicBezTo>
                  <a:pt x="3631" y="1221"/>
                  <a:pt x="3435" y="1239"/>
                  <a:pt x="3435" y="1239"/>
                </a:cubicBezTo>
                <a:cubicBezTo>
                  <a:pt x="3425" y="1249"/>
                  <a:pt x="3425" y="1259"/>
                  <a:pt x="3414" y="1269"/>
                </a:cubicBezTo>
                <a:lnTo>
                  <a:pt x="1015" y="1300"/>
                </a:lnTo>
                <a:cubicBezTo>
                  <a:pt x="1077" y="1249"/>
                  <a:pt x="1118" y="1167"/>
                  <a:pt x="1139" y="1064"/>
                </a:cubicBezTo>
                <a:cubicBezTo>
                  <a:pt x="1210" y="644"/>
                  <a:pt x="1077" y="285"/>
                  <a:pt x="903" y="132"/>
                </a:cubicBezTo>
                <a:cubicBezTo>
                  <a:pt x="795" y="40"/>
                  <a:pt x="681" y="1"/>
                  <a:pt x="5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9"/>
          <p:cNvSpPr/>
          <p:nvPr/>
        </p:nvSpPr>
        <p:spPr>
          <a:xfrm rot="-5400000">
            <a:off x="192701" y="167965"/>
            <a:ext cx="353327" cy="263152"/>
          </a:xfrm>
          <a:custGeom>
            <a:avLst/>
            <a:gdLst/>
            <a:ahLst/>
            <a:cxnLst/>
            <a:rect l="l" t="t" r="r" b="b"/>
            <a:pathLst>
              <a:path w="8048" h="5994" extrusionOk="0">
                <a:moveTo>
                  <a:pt x="1277" y="0"/>
                </a:moveTo>
                <a:cubicBezTo>
                  <a:pt x="710" y="0"/>
                  <a:pt x="198" y="526"/>
                  <a:pt x="113" y="1103"/>
                </a:cubicBezTo>
                <a:cubicBezTo>
                  <a:pt x="0" y="1923"/>
                  <a:pt x="308" y="3041"/>
                  <a:pt x="1231" y="3041"/>
                </a:cubicBezTo>
                <a:cubicBezTo>
                  <a:pt x="1282" y="3041"/>
                  <a:pt x="1333" y="3031"/>
                  <a:pt x="1374" y="3031"/>
                </a:cubicBezTo>
                <a:lnTo>
                  <a:pt x="4726" y="2518"/>
                </a:lnTo>
                <a:lnTo>
                  <a:pt x="4726" y="2518"/>
                </a:lnTo>
                <a:cubicBezTo>
                  <a:pt x="4665" y="2651"/>
                  <a:pt x="4696" y="2856"/>
                  <a:pt x="4696" y="2990"/>
                </a:cubicBezTo>
                <a:cubicBezTo>
                  <a:pt x="4716" y="3266"/>
                  <a:pt x="4767" y="3543"/>
                  <a:pt x="4860" y="3799"/>
                </a:cubicBezTo>
                <a:cubicBezTo>
                  <a:pt x="4962" y="4045"/>
                  <a:pt x="5075" y="4230"/>
                  <a:pt x="5218" y="4455"/>
                </a:cubicBezTo>
                <a:cubicBezTo>
                  <a:pt x="5454" y="4845"/>
                  <a:pt x="5475" y="5194"/>
                  <a:pt x="5249" y="5583"/>
                </a:cubicBezTo>
                <a:cubicBezTo>
                  <a:pt x="5188" y="5706"/>
                  <a:pt x="5157" y="5768"/>
                  <a:pt x="5024" y="5819"/>
                </a:cubicBezTo>
                <a:cubicBezTo>
                  <a:pt x="4937" y="5859"/>
                  <a:pt x="4841" y="5890"/>
                  <a:pt x="4763" y="5890"/>
                </a:cubicBezTo>
                <a:cubicBezTo>
                  <a:pt x="4720" y="5890"/>
                  <a:pt x="4683" y="5881"/>
                  <a:pt x="4655" y="5860"/>
                </a:cubicBezTo>
                <a:lnTo>
                  <a:pt x="4655" y="5860"/>
                </a:lnTo>
                <a:cubicBezTo>
                  <a:pt x="4716" y="5924"/>
                  <a:pt x="4792" y="5950"/>
                  <a:pt x="4874" y="5950"/>
                </a:cubicBezTo>
                <a:cubicBezTo>
                  <a:pt x="5080" y="5950"/>
                  <a:pt x="5318" y="5784"/>
                  <a:pt x="5413" y="5645"/>
                </a:cubicBezTo>
                <a:cubicBezTo>
                  <a:pt x="5639" y="5337"/>
                  <a:pt x="5700" y="4958"/>
                  <a:pt x="5659" y="4609"/>
                </a:cubicBezTo>
                <a:cubicBezTo>
                  <a:pt x="5639" y="4394"/>
                  <a:pt x="5546" y="4035"/>
                  <a:pt x="5485" y="3830"/>
                </a:cubicBezTo>
                <a:cubicBezTo>
                  <a:pt x="5434" y="3656"/>
                  <a:pt x="5352" y="3441"/>
                  <a:pt x="5341" y="3246"/>
                </a:cubicBezTo>
                <a:cubicBezTo>
                  <a:pt x="5321" y="3031"/>
                  <a:pt x="5280" y="2897"/>
                  <a:pt x="5393" y="2682"/>
                </a:cubicBezTo>
                <a:cubicBezTo>
                  <a:pt x="5434" y="2600"/>
                  <a:pt x="5526" y="2467"/>
                  <a:pt x="5628" y="2374"/>
                </a:cubicBezTo>
                <a:lnTo>
                  <a:pt x="6274" y="2272"/>
                </a:lnTo>
                <a:lnTo>
                  <a:pt x="6274" y="2272"/>
                </a:lnTo>
                <a:cubicBezTo>
                  <a:pt x="6121" y="2354"/>
                  <a:pt x="6028" y="2518"/>
                  <a:pt x="5977" y="2631"/>
                </a:cubicBezTo>
                <a:cubicBezTo>
                  <a:pt x="5895" y="2846"/>
                  <a:pt x="5998" y="3072"/>
                  <a:pt x="6049" y="3266"/>
                </a:cubicBezTo>
                <a:cubicBezTo>
                  <a:pt x="6141" y="3646"/>
                  <a:pt x="6274" y="3984"/>
                  <a:pt x="6418" y="4343"/>
                </a:cubicBezTo>
                <a:cubicBezTo>
                  <a:pt x="6541" y="4681"/>
                  <a:pt x="6695" y="5429"/>
                  <a:pt x="6274" y="5706"/>
                </a:cubicBezTo>
                <a:cubicBezTo>
                  <a:pt x="6201" y="5755"/>
                  <a:pt x="6131" y="5772"/>
                  <a:pt x="6063" y="5772"/>
                </a:cubicBezTo>
                <a:cubicBezTo>
                  <a:pt x="5931" y="5772"/>
                  <a:pt x="5805" y="5709"/>
                  <a:pt x="5669" y="5696"/>
                </a:cubicBezTo>
                <a:lnTo>
                  <a:pt x="5669" y="5696"/>
                </a:lnTo>
                <a:cubicBezTo>
                  <a:pt x="5777" y="5885"/>
                  <a:pt x="6000" y="5994"/>
                  <a:pt x="6231" y="5994"/>
                </a:cubicBezTo>
                <a:cubicBezTo>
                  <a:pt x="6351" y="5994"/>
                  <a:pt x="6473" y="5964"/>
                  <a:pt x="6582" y="5901"/>
                </a:cubicBezTo>
                <a:lnTo>
                  <a:pt x="6592" y="5891"/>
                </a:lnTo>
                <a:cubicBezTo>
                  <a:pt x="7043" y="5624"/>
                  <a:pt x="7228" y="4958"/>
                  <a:pt x="7238" y="4496"/>
                </a:cubicBezTo>
                <a:cubicBezTo>
                  <a:pt x="7258" y="3984"/>
                  <a:pt x="7125" y="3482"/>
                  <a:pt x="7238" y="2969"/>
                </a:cubicBezTo>
                <a:cubicBezTo>
                  <a:pt x="7330" y="2569"/>
                  <a:pt x="7648" y="2262"/>
                  <a:pt x="8048" y="1995"/>
                </a:cubicBezTo>
                <a:lnTo>
                  <a:pt x="8038" y="1770"/>
                </a:lnTo>
                <a:lnTo>
                  <a:pt x="2163" y="2682"/>
                </a:lnTo>
                <a:cubicBezTo>
                  <a:pt x="2286" y="2549"/>
                  <a:pt x="2368" y="2364"/>
                  <a:pt x="2399" y="2128"/>
                </a:cubicBezTo>
                <a:cubicBezTo>
                  <a:pt x="2543" y="1216"/>
                  <a:pt x="2235" y="478"/>
                  <a:pt x="1846" y="191"/>
                </a:cubicBezTo>
                <a:cubicBezTo>
                  <a:pt x="1659" y="58"/>
                  <a:pt x="1465" y="0"/>
                  <a:pt x="12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9"/>
          <p:cNvSpPr/>
          <p:nvPr/>
        </p:nvSpPr>
        <p:spPr>
          <a:xfrm rot="-5400000">
            <a:off x="169947" y="860325"/>
            <a:ext cx="124683" cy="155327"/>
          </a:xfrm>
          <a:custGeom>
            <a:avLst/>
            <a:gdLst/>
            <a:ahLst/>
            <a:cxnLst/>
            <a:rect l="l" t="t" r="r" b="b"/>
            <a:pathLst>
              <a:path w="2840" h="3538" extrusionOk="0">
                <a:moveTo>
                  <a:pt x="1158" y="1128"/>
                </a:moveTo>
                <a:cubicBezTo>
                  <a:pt x="1425" y="1128"/>
                  <a:pt x="1702" y="1139"/>
                  <a:pt x="1968" y="1149"/>
                </a:cubicBezTo>
                <a:cubicBezTo>
                  <a:pt x="1948" y="1487"/>
                  <a:pt x="1907" y="1846"/>
                  <a:pt x="1866" y="2184"/>
                </a:cubicBezTo>
                <a:cubicBezTo>
                  <a:pt x="1733" y="2179"/>
                  <a:pt x="1599" y="2177"/>
                  <a:pt x="1466" y="2177"/>
                </a:cubicBezTo>
                <a:cubicBezTo>
                  <a:pt x="1333" y="2177"/>
                  <a:pt x="1199" y="2179"/>
                  <a:pt x="1066" y="2184"/>
                </a:cubicBezTo>
                <a:cubicBezTo>
                  <a:pt x="1107" y="1836"/>
                  <a:pt x="1138" y="1477"/>
                  <a:pt x="1158" y="1128"/>
                </a:cubicBezTo>
                <a:close/>
                <a:moveTo>
                  <a:pt x="2143" y="1"/>
                </a:moveTo>
                <a:lnTo>
                  <a:pt x="1968" y="21"/>
                </a:lnTo>
                <a:cubicBezTo>
                  <a:pt x="1989" y="298"/>
                  <a:pt x="1989" y="606"/>
                  <a:pt x="1979" y="923"/>
                </a:cubicBezTo>
                <a:cubicBezTo>
                  <a:pt x="1712" y="913"/>
                  <a:pt x="1435" y="903"/>
                  <a:pt x="1169" y="903"/>
                </a:cubicBezTo>
                <a:cubicBezTo>
                  <a:pt x="1179" y="606"/>
                  <a:pt x="1179" y="308"/>
                  <a:pt x="1158" y="32"/>
                </a:cubicBezTo>
                <a:lnTo>
                  <a:pt x="984" y="52"/>
                </a:lnTo>
                <a:cubicBezTo>
                  <a:pt x="1005" y="319"/>
                  <a:pt x="1005" y="616"/>
                  <a:pt x="994" y="913"/>
                </a:cubicBezTo>
                <a:cubicBezTo>
                  <a:pt x="646" y="923"/>
                  <a:pt x="308" y="964"/>
                  <a:pt x="0" y="1057"/>
                </a:cubicBezTo>
                <a:lnTo>
                  <a:pt x="41" y="1272"/>
                </a:lnTo>
                <a:cubicBezTo>
                  <a:pt x="328" y="1190"/>
                  <a:pt x="646" y="1149"/>
                  <a:pt x="984" y="1128"/>
                </a:cubicBezTo>
                <a:lnTo>
                  <a:pt x="984" y="1128"/>
                </a:lnTo>
                <a:cubicBezTo>
                  <a:pt x="964" y="1487"/>
                  <a:pt x="933" y="1846"/>
                  <a:pt x="892" y="2195"/>
                </a:cubicBezTo>
                <a:cubicBezTo>
                  <a:pt x="625" y="2215"/>
                  <a:pt x="379" y="2256"/>
                  <a:pt x="144" y="2328"/>
                </a:cubicBezTo>
                <a:lnTo>
                  <a:pt x="185" y="2543"/>
                </a:lnTo>
                <a:cubicBezTo>
                  <a:pt x="390" y="2482"/>
                  <a:pt x="625" y="2441"/>
                  <a:pt x="861" y="2420"/>
                </a:cubicBezTo>
                <a:lnTo>
                  <a:pt x="861" y="2420"/>
                </a:lnTo>
                <a:cubicBezTo>
                  <a:pt x="820" y="2748"/>
                  <a:pt x="779" y="3066"/>
                  <a:pt x="738" y="3363"/>
                </a:cubicBezTo>
                <a:lnTo>
                  <a:pt x="718" y="3497"/>
                </a:lnTo>
                <a:lnTo>
                  <a:pt x="882" y="3538"/>
                </a:lnTo>
                <a:lnTo>
                  <a:pt x="902" y="3404"/>
                </a:lnTo>
                <a:cubicBezTo>
                  <a:pt x="943" y="3087"/>
                  <a:pt x="994" y="2758"/>
                  <a:pt x="1035" y="2410"/>
                </a:cubicBezTo>
                <a:cubicBezTo>
                  <a:pt x="1148" y="2401"/>
                  <a:pt x="1263" y="2398"/>
                  <a:pt x="1377" y="2398"/>
                </a:cubicBezTo>
                <a:cubicBezTo>
                  <a:pt x="1534" y="2398"/>
                  <a:pt x="1691" y="2404"/>
                  <a:pt x="1845" y="2410"/>
                </a:cubicBezTo>
                <a:cubicBezTo>
                  <a:pt x="1804" y="2728"/>
                  <a:pt x="1763" y="3035"/>
                  <a:pt x="1722" y="3322"/>
                </a:cubicBezTo>
                <a:lnTo>
                  <a:pt x="1702" y="3456"/>
                </a:lnTo>
                <a:lnTo>
                  <a:pt x="1866" y="3497"/>
                </a:lnTo>
                <a:lnTo>
                  <a:pt x="1886" y="3363"/>
                </a:lnTo>
                <a:cubicBezTo>
                  <a:pt x="1927" y="3066"/>
                  <a:pt x="1979" y="2748"/>
                  <a:pt x="2020" y="2410"/>
                </a:cubicBezTo>
                <a:cubicBezTo>
                  <a:pt x="2266" y="2430"/>
                  <a:pt x="2501" y="2451"/>
                  <a:pt x="2727" y="2461"/>
                </a:cubicBezTo>
                <a:lnTo>
                  <a:pt x="2829" y="2471"/>
                </a:lnTo>
                <a:lnTo>
                  <a:pt x="2840" y="2246"/>
                </a:lnTo>
                <a:lnTo>
                  <a:pt x="2737" y="2246"/>
                </a:lnTo>
                <a:cubicBezTo>
                  <a:pt x="2512" y="2225"/>
                  <a:pt x="2286" y="2205"/>
                  <a:pt x="2040" y="2195"/>
                </a:cubicBezTo>
                <a:cubicBezTo>
                  <a:pt x="2081" y="1846"/>
                  <a:pt x="2112" y="1498"/>
                  <a:pt x="2132" y="1159"/>
                </a:cubicBezTo>
                <a:cubicBezTo>
                  <a:pt x="2286" y="1170"/>
                  <a:pt x="2440" y="1180"/>
                  <a:pt x="2573" y="1190"/>
                </a:cubicBezTo>
                <a:lnTo>
                  <a:pt x="2686" y="1200"/>
                </a:lnTo>
                <a:lnTo>
                  <a:pt x="2696" y="975"/>
                </a:lnTo>
                <a:lnTo>
                  <a:pt x="2583" y="975"/>
                </a:lnTo>
                <a:cubicBezTo>
                  <a:pt x="2450" y="964"/>
                  <a:pt x="2296" y="944"/>
                  <a:pt x="2143" y="944"/>
                </a:cubicBezTo>
                <a:cubicBezTo>
                  <a:pt x="2163" y="606"/>
                  <a:pt x="2163" y="288"/>
                  <a:pt x="21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9"/>
          <p:cNvSpPr/>
          <p:nvPr/>
        </p:nvSpPr>
        <p:spPr>
          <a:xfrm rot="-5400000">
            <a:off x="8201570" y="733393"/>
            <a:ext cx="124727" cy="155327"/>
          </a:xfrm>
          <a:custGeom>
            <a:avLst/>
            <a:gdLst/>
            <a:ahLst/>
            <a:cxnLst/>
            <a:rect l="l" t="t" r="r" b="b"/>
            <a:pathLst>
              <a:path w="2841" h="3538" extrusionOk="0">
                <a:moveTo>
                  <a:pt x="1159" y="1128"/>
                </a:moveTo>
                <a:cubicBezTo>
                  <a:pt x="1425" y="1128"/>
                  <a:pt x="1702" y="1138"/>
                  <a:pt x="1969" y="1159"/>
                </a:cubicBezTo>
                <a:cubicBezTo>
                  <a:pt x="1948" y="1497"/>
                  <a:pt x="1917" y="1846"/>
                  <a:pt x="1876" y="2194"/>
                </a:cubicBezTo>
                <a:cubicBezTo>
                  <a:pt x="1743" y="2184"/>
                  <a:pt x="1607" y="2179"/>
                  <a:pt x="1472" y="2179"/>
                </a:cubicBezTo>
                <a:cubicBezTo>
                  <a:pt x="1336" y="2179"/>
                  <a:pt x="1200" y="2184"/>
                  <a:pt x="1067" y="2194"/>
                </a:cubicBezTo>
                <a:cubicBezTo>
                  <a:pt x="1108" y="1835"/>
                  <a:pt x="1138" y="1477"/>
                  <a:pt x="1159" y="1128"/>
                </a:cubicBezTo>
                <a:close/>
                <a:moveTo>
                  <a:pt x="2143" y="0"/>
                </a:moveTo>
                <a:lnTo>
                  <a:pt x="1969" y="21"/>
                </a:lnTo>
                <a:cubicBezTo>
                  <a:pt x="1999" y="308"/>
                  <a:pt x="1999" y="615"/>
                  <a:pt x="1979" y="933"/>
                </a:cubicBezTo>
                <a:cubicBezTo>
                  <a:pt x="1784" y="918"/>
                  <a:pt x="1589" y="909"/>
                  <a:pt x="1390" y="909"/>
                </a:cubicBezTo>
                <a:cubicBezTo>
                  <a:pt x="1317" y="909"/>
                  <a:pt x="1243" y="910"/>
                  <a:pt x="1169" y="913"/>
                </a:cubicBezTo>
                <a:cubicBezTo>
                  <a:pt x="1179" y="605"/>
                  <a:pt x="1179" y="308"/>
                  <a:pt x="1159" y="31"/>
                </a:cubicBezTo>
                <a:lnTo>
                  <a:pt x="995" y="62"/>
                </a:lnTo>
                <a:cubicBezTo>
                  <a:pt x="1015" y="328"/>
                  <a:pt x="1015" y="615"/>
                  <a:pt x="1005" y="913"/>
                </a:cubicBezTo>
                <a:cubicBezTo>
                  <a:pt x="646" y="933"/>
                  <a:pt x="308" y="974"/>
                  <a:pt x="0" y="1056"/>
                </a:cubicBezTo>
                <a:lnTo>
                  <a:pt x="41" y="1272"/>
                </a:lnTo>
                <a:cubicBezTo>
                  <a:pt x="328" y="1189"/>
                  <a:pt x="657" y="1148"/>
                  <a:pt x="995" y="1138"/>
                </a:cubicBezTo>
                <a:lnTo>
                  <a:pt x="995" y="1138"/>
                </a:lnTo>
                <a:cubicBezTo>
                  <a:pt x="974" y="1487"/>
                  <a:pt x="933" y="1846"/>
                  <a:pt x="892" y="2204"/>
                </a:cubicBezTo>
                <a:cubicBezTo>
                  <a:pt x="636" y="2225"/>
                  <a:pt x="380" y="2266"/>
                  <a:pt x="154" y="2327"/>
                </a:cubicBezTo>
                <a:lnTo>
                  <a:pt x="185" y="2543"/>
                </a:lnTo>
                <a:cubicBezTo>
                  <a:pt x="400" y="2481"/>
                  <a:pt x="626" y="2450"/>
                  <a:pt x="872" y="2420"/>
                </a:cubicBezTo>
                <a:lnTo>
                  <a:pt x="872" y="2420"/>
                </a:lnTo>
                <a:cubicBezTo>
                  <a:pt x="831" y="2748"/>
                  <a:pt x="780" y="3066"/>
                  <a:pt x="739" y="3363"/>
                </a:cubicBezTo>
                <a:lnTo>
                  <a:pt x="718" y="3496"/>
                </a:lnTo>
                <a:lnTo>
                  <a:pt x="892" y="3537"/>
                </a:lnTo>
                <a:lnTo>
                  <a:pt x="913" y="3404"/>
                </a:lnTo>
                <a:cubicBezTo>
                  <a:pt x="954" y="3096"/>
                  <a:pt x="995" y="2758"/>
                  <a:pt x="1046" y="2409"/>
                </a:cubicBezTo>
                <a:cubicBezTo>
                  <a:pt x="1174" y="2404"/>
                  <a:pt x="1308" y="2402"/>
                  <a:pt x="1442" y="2402"/>
                </a:cubicBezTo>
                <a:cubicBezTo>
                  <a:pt x="1577" y="2402"/>
                  <a:pt x="1712" y="2404"/>
                  <a:pt x="1846" y="2409"/>
                </a:cubicBezTo>
                <a:cubicBezTo>
                  <a:pt x="1805" y="2727"/>
                  <a:pt x="1764" y="3035"/>
                  <a:pt x="1723" y="3332"/>
                </a:cubicBezTo>
                <a:lnTo>
                  <a:pt x="1702" y="3465"/>
                </a:lnTo>
                <a:lnTo>
                  <a:pt x="1866" y="3506"/>
                </a:lnTo>
                <a:lnTo>
                  <a:pt x="1887" y="3363"/>
                </a:lnTo>
                <a:cubicBezTo>
                  <a:pt x="1928" y="3066"/>
                  <a:pt x="1979" y="2748"/>
                  <a:pt x="2020" y="2420"/>
                </a:cubicBezTo>
                <a:cubicBezTo>
                  <a:pt x="2266" y="2430"/>
                  <a:pt x="2502" y="2450"/>
                  <a:pt x="2727" y="2471"/>
                </a:cubicBezTo>
                <a:lnTo>
                  <a:pt x="2830" y="2471"/>
                </a:lnTo>
                <a:lnTo>
                  <a:pt x="2840" y="2256"/>
                </a:lnTo>
                <a:lnTo>
                  <a:pt x="2738" y="2245"/>
                </a:lnTo>
                <a:cubicBezTo>
                  <a:pt x="2522" y="2225"/>
                  <a:pt x="2287" y="2215"/>
                  <a:pt x="2040" y="2194"/>
                </a:cubicBezTo>
                <a:cubicBezTo>
                  <a:pt x="2082" y="1856"/>
                  <a:pt x="2123" y="1507"/>
                  <a:pt x="2143" y="1159"/>
                </a:cubicBezTo>
                <a:cubicBezTo>
                  <a:pt x="2287" y="1169"/>
                  <a:pt x="2440" y="1189"/>
                  <a:pt x="2584" y="1200"/>
                </a:cubicBezTo>
                <a:lnTo>
                  <a:pt x="2686" y="1200"/>
                </a:lnTo>
                <a:lnTo>
                  <a:pt x="2697" y="984"/>
                </a:lnTo>
                <a:lnTo>
                  <a:pt x="2594" y="974"/>
                </a:lnTo>
                <a:cubicBezTo>
                  <a:pt x="2451" y="964"/>
                  <a:pt x="2307" y="954"/>
                  <a:pt x="2153" y="943"/>
                </a:cubicBezTo>
                <a:cubicBezTo>
                  <a:pt x="2164" y="615"/>
                  <a:pt x="2164" y="298"/>
                  <a:pt x="2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9"/>
          <p:cNvSpPr/>
          <p:nvPr/>
        </p:nvSpPr>
        <p:spPr>
          <a:xfrm rot="-5400000">
            <a:off x="694393" y="228608"/>
            <a:ext cx="311927" cy="141849"/>
          </a:xfrm>
          <a:custGeom>
            <a:avLst/>
            <a:gdLst/>
            <a:ahLst/>
            <a:cxnLst/>
            <a:rect l="l" t="t" r="r" b="b"/>
            <a:pathLst>
              <a:path w="7105" h="3231" extrusionOk="0">
                <a:moveTo>
                  <a:pt x="1375" y="0"/>
                </a:moveTo>
                <a:cubicBezTo>
                  <a:pt x="834" y="0"/>
                  <a:pt x="306" y="541"/>
                  <a:pt x="185" y="1149"/>
                </a:cubicBezTo>
                <a:cubicBezTo>
                  <a:pt x="0" y="2010"/>
                  <a:pt x="205" y="3220"/>
                  <a:pt x="1107" y="3230"/>
                </a:cubicBezTo>
                <a:cubicBezTo>
                  <a:pt x="1148" y="3230"/>
                  <a:pt x="1200" y="3230"/>
                  <a:pt x="1251" y="3220"/>
                </a:cubicBezTo>
                <a:lnTo>
                  <a:pt x="1251" y="3230"/>
                </a:lnTo>
                <a:lnTo>
                  <a:pt x="7104" y="2369"/>
                </a:lnTo>
                <a:lnTo>
                  <a:pt x="7104" y="2133"/>
                </a:lnTo>
                <a:lnTo>
                  <a:pt x="2040" y="2871"/>
                </a:lnTo>
                <a:cubicBezTo>
                  <a:pt x="2163" y="2728"/>
                  <a:pt x="2266" y="2533"/>
                  <a:pt x="2307" y="2287"/>
                </a:cubicBezTo>
                <a:cubicBezTo>
                  <a:pt x="2522" y="1323"/>
                  <a:pt x="2286" y="524"/>
                  <a:pt x="1927" y="216"/>
                </a:cubicBezTo>
                <a:cubicBezTo>
                  <a:pt x="1753" y="66"/>
                  <a:pt x="1563" y="0"/>
                  <a:pt x="13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9"/>
          <p:cNvSpPr/>
          <p:nvPr/>
        </p:nvSpPr>
        <p:spPr>
          <a:xfrm rot="-5400000">
            <a:off x="8660552" y="194927"/>
            <a:ext cx="255249" cy="265917"/>
          </a:xfrm>
          <a:custGeom>
            <a:avLst/>
            <a:gdLst/>
            <a:ahLst/>
            <a:cxnLst/>
            <a:rect l="l" t="t" r="r" b="b"/>
            <a:pathLst>
              <a:path w="5814" h="6057" extrusionOk="0">
                <a:moveTo>
                  <a:pt x="1160" y="1"/>
                </a:moveTo>
                <a:cubicBezTo>
                  <a:pt x="845" y="1"/>
                  <a:pt x="533" y="184"/>
                  <a:pt x="380" y="467"/>
                </a:cubicBezTo>
                <a:cubicBezTo>
                  <a:pt x="83" y="1000"/>
                  <a:pt x="1" y="1902"/>
                  <a:pt x="657" y="2210"/>
                </a:cubicBezTo>
                <a:cubicBezTo>
                  <a:pt x="687" y="2230"/>
                  <a:pt x="728" y="2240"/>
                  <a:pt x="759" y="2251"/>
                </a:cubicBezTo>
                <a:lnTo>
                  <a:pt x="759" y="2261"/>
                </a:lnTo>
                <a:lnTo>
                  <a:pt x="3281" y="3030"/>
                </a:lnTo>
                <a:cubicBezTo>
                  <a:pt x="3189" y="3102"/>
                  <a:pt x="3158" y="3255"/>
                  <a:pt x="3127" y="3358"/>
                </a:cubicBezTo>
                <a:cubicBezTo>
                  <a:pt x="3066" y="3563"/>
                  <a:pt x="3025" y="3768"/>
                  <a:pt x="3035" y="3983"/>
                </a:cubicBezTo>
                <a:cubicBezTo>
                  <a:pt x="3035" y="4188"/>
                  <a:pt x="3066" y="4362"/>
                  <a:pt x="3107" y="4568"/>
                </a:cubicBezTo>
                <a:cubicBezTo>
                  <a:pt x="3168" y="4926"/>
                  <a:pt x="3097" y="5183"/>
                  <a:pt x="2830" y="5388"/>
                </a:cubicBezTo>
                <a:cubicBezTo>
                  <a:pt x="2758" y="5449"/>
                  <a:pt x="2717" y="5480"/>
                  <a:pt x="2615" y="5480"/>
                </a:cubicBezTo>
                <a:cubicBezTo>
                  <a:pt x="2492" y="5470"/>
                  <a:pt x="2379" y="5449"/>
                  <a:pt x="2338" y="5377"/>
                </a:cubicBezTo>
                <a:lnTo>
                  <a:pt x="2338" y="5377"/>
                </a:lnTo>
                <a:cubicBezTo>
                  <a:pt x="2383" y="5507"/>
                  <a:pt x="2514" y="5553"/>
                  <a:pt x="2647" y="5553"/>
                </a:cubicBezTo>
                <a:cubicBezTo>
                  <a:pt x="2757" y="5553"/>
                  <a:pt x="2868" y="5522"/>
                  <a:pt x="2933" y="5480"/>
                </a:cubicBezTo>
                <a:cubicBezTo>
                  <a:pt x="3179" y="5336"/>
                  <a:pt x="3312" y="5090"/>
                  <a:pt x="3384" y="4834"/>
                </a:cubicBezTo>
                <a:cubicBezTo>
                  <a:pt x="3425" y="4670"/>
                  <a:pt x="3455" y="4383"/>
                  <a:pt x="3466" y="4219"/>
                </a:cubicBezTo>
                <a:cubicBezTo>
                  <a:pt x="3476" y="4075"/>
                  <a:pt x="3476" y="3901"/>
                  <a:pt x="3517" y="3758"/>
                </a:cubicBezTo>
                <a:cubicBezTo>
                  <a:pt x="3558" y="3594"/>
                  <a:pt x="3568" y="3481"/>
                  <a:pt x="3701" y="3368"/>
                </a:cubicBezTo>
                <a:cubicBezTo>
                  <a:pt x="3753" y="3327"/>
                  <a:pt x="3855" y="3266"/>
                  <a:pt x="3947" y="3235"/>
                </a:cubicBezTo>
                <a:lnTo>
                  <a:pt x="4440" y="3378"/>
                </a:lnTo>
                <a:cubicBezTo>
                  <a:pt x="4306" y="3389"/>
                  <a:pt x="4193" y="3471"/>
                  <a:pt x="4132" y="3542"/>
                </a:cubicBezTo>
                <a:cubicBezTo>
                  <a:pt x="4019" y="3655"/>
                  <a:pt x="4029" y="3850"/>
                  <a:pt x="4009" y="4014"/>
                </a:cubicBezTo>
                <a:cubicBezTo>
                  <a:pt x="3978" y="4311"/>
                  <a:pt x="3988" y="4598"/>
                  <a:pt x="3988" y="4896"/>
                </a:cubicBezTo>
                <a:cubicBezTo>
                  <a:pt x="3988" y="5183"/>
                  <a:pt x="3896" y="5767"/>
                  <a:pt x="3527" y="5818"/>
                </a:cubicBezTo>
                <a:cubicBezTo>
                  <a:pt x="3511" y="5821"/>
                  <a:pt x="3495" y="5822"/>
                  <a:pt x="3480" y="5822"/>
                </a:cubicBezTo>
                <a:cubicBezTo>
                  <a:pt x="3317" y="5822"/>
                  <a:pt x="3228" y="5678"/>
                  <a:pt x="3097" y="5603"/>
                </a:cubicBezTo>
                <a:lnTo>
                  <a:pt x="3097" y="5603"/>
                </a:lnTo>
                <a:cubicBezTo>
                  <a:pt x="3135" y="5852"/>
                  <a:pt x="3380" y="6057"/>
                  <a:pt x="3638" y="6057"/>
                </a:cubicBezTo>
                <a:cubicBezTo>
                  <a:pt x="3656" y="6057"/>
                  <a:pt x="3673" y="6056"/>
                  <a:pt x="3691" y="6054"/>
                </a:cubicBezTo>
                <a:cubicBezTo>
                  <a:pt x="4091" y="6013"/>
                  <a:pt x="4399" y="5603"/>
                  <a:pt x="4532" y="5285"/>
                </a:cubicBezTo>
                <a:cubicBezTo>
                  <a:pt x="4675" y="4937"/>
                  <a:pt x="4716" y="4527"/>
                  <a:pt x="4932" y="4209"/>
                </a:cubicBezTo>
                <a:cubicBezTo>
                  <a:pt x="5106" y="3952"/>
                  <a:pt x="5413" y="3840"/>
                  <a:pt x="5772" y="3788"/>
                </a:cubicBezTo>
                <a:lnTo>
                  <a:pt x="5813" y="3624"/>
                </a:lnTo>
                <a:lnTo>
                  <a:pt x="1415" y="2281"/>
                </a:lnTo>
                <a:cubicBezTo>
                  <a:pt x="1538" y="2220"/>
                  <a:pt x="1641" y="2117"/>
                  <a:pt x="1723" y="1964"/>
                </a:cubicBezTo>
                <a:cubicBezTo>
                  <a:pt x="2071" y="1369"/>
                  <a:pt x="2051" y="733"/>
                  <a:pt x="1846" y="405"/>
                </a:cubicBezTo>
                <a:cubicBezTo>
                  <a:pt x="1672" y="121"/>
                  <a:pt x="1415" y="1"/>
                  <a:pt x="11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9"/>
          <p:cNvSpPr/>
          <p:nvPr/>
        </p:nvSpPr>
        <p:spPr>
          <a:xfrm rot="-5400000">
            <a:off x="582234" y="718755"/>
            <a:ext cx="261966" cy="141278"/>
          </a:xfrm>
          <a:custGeom>
            <a:avLst/>
            <a:gdLst/>
            <a:ahLst/>
            <a:cxnLst/>
            <a:rect l="l" t="t" r="r" b="b"/>
            <a:pathLst>
              <a:path w="5967" h="3218" extrusionOk="0">
                <a:moveTo>
                  <a:pt x="5424" y="373"/>
                </a:moveTo>
                <a:cubicBezTo>
                  <a:pt x="5468" y="373"/>
                  <a:pt x="5512" y="377"/>
                  <a:pt x="5556" y="387"/>
                </a:cubicBezTo>
                <a:lnTo>
                  <a:pt x="5556" y="376"/>
                </a:lnTo>
                <a:cubicBezTo>
                  <a:pt x="5669" y="407"/>
                  <a:pt x="5710" y="438"/>
                  <a:pt x="5720" y="448"/>
                </a:cubicBezTo>
                <a:cubicBezTo>
                  <a:pt x="5720" y="458"/>
                  <a:pt x="5720" y="479"/>
                  <a:pt x="5700" y="499"/>
                </a:cubicBezTo>
                <a:cubicBezTo>
                  <a:pt x="5618" y="643"/>
                  <a:pt x="5485" y="766"/>
                  <a:pt x="5300" y="879"/>
                </a:cubicBezTo>
                <a:cubicBezTo>
                  <a:pt x="5142" y="967"/>
                  <a:pt x="4987" y="1013"/>
                  <a:pt x="4868" y="1013"/>
                </a:cubicBezTo>
                <a:cubicBezTo>
                  <a:pt x="4794" y="1013"/>
                  <a:pt x="4734" y="996"/>
                  <a:pt x="4695" y="961"/>
                </a:cubicBezTo>
                <a:cubicBezTo>
                  <a:pt x="4624" y="899"/>
                  <a:pt x="4572" y="848"/>
                  <a:pt x="4542" y="817"/>
                </a:cubicBezTo>
                <a:cubicBezTo>
                  <a:pt x="4828" y="576"/>
                  <a:pt x="5122" y="373"/>
                  <a:pt x="5424" y="373"/>
                </a:cubicBezTo>
                <a:close/>
                <a:moveTo>
                  <a:pt x="2821" y="1220"/>
                </a:moveTo>
                <a:cubicBezTo>
                  <a:pt x="2987" y="1220"/>
                  <a:pt x="3176" y="1283"/>
                  <a:pt x="3342" y="1463"/>
                </a:cubicBezTo>
                <a:cubicBezTo>
                  <a:pt x="3004" y="1688"/>
                  <a:pt x="2655" y="1893"/>
                  <a:pt x="2286" y="2099"/>
                </a:cubicBezTo>
                <a:cubicBezTo>
                  <a:pt x="2266" y="2027"/>
                  <a:pt x="2255" y="1934"/>
                  <a:pt x="2245" y="1832"/>
                </a:cubicBezTo>
                <a:cubicBezTo>
                  <a:pt x="2245" y="1576"/>
                  <a:pt x="2379" y="1350"/>
                  <a:pt x="2604" y="1258"/>
                </a:cubicBezTo>
                <a:cubicBezTo>
                  <a:pt x="2667" y="1235"/>
                  <a:pt x="2742" y="1220"/>
                  <a:pt x="2821" y="1220"/>
                </a:cubicBezTo>
                <a:close/>
                <a:moveTo>
                  <a:pt x="3110" y="239"/>
                </a:moveTo>
                <a:cubicBezTo>
                  <a:pt x="3480" y="239"/>
                  <a:pt x="3838" y="371"/>
                  <a:pt x="4070" y="612"/>
                </a:cubicBezTo>
                <a:cubicBezTo>
                  <a:pt x="4152" y="694"/>
                  <a:pt x="4193" y="745"/>
                  <a:pt x="4224" y="786"/>
                </a:cubicBezTo>
                <a:cubicBezTo>
                  <a:pt x="4193" y="807"/>
                  <a:pt x="4173" y="827"/>
                  <a:pt x="4152" y="838"/>
                </a:cubicBezTo>
                <a:cubicBezTo>
                  <a:pt x="4019" y="961"/>
                  <a:pt x="3885" y="1084"/>
                  <a:pt x="3752" y="1166"/>
                </a:cubicBezTo>
                <a:cubicBezTo>
                  <a:pt x="3680" y="1217"/>
                  <a:pt x="3609" y="1268"/>
                  <a:pt x="3537" y="1319"/>
                </a:cubicBezTo>
                <a:cubicBezTo>
                  <a:pt x="3350" y="1096"/>
                  <a:pt x="3102" y="979"/>
                  <a:pt x="2850" y="979"/>
                </a:cubicBezTo>
                <a:cubicBezTo>
                  <a:pt x="2743" y="979"/>
                  <a:pt x="2636" y="1000"/>
                  <a:pt x="2532" y="1043"/>
                </a:cubicBezTo>
                <a:cubicBezTo>
                  <a:pt x="2204" y="1166"/>
                  <a:pt x="2009" y="1483"/>
                  <a:pt x="2020" y="1852"/>
                </a:cubicBezTo>
                <a:cubicBezTo>
                  <a:pt x="2020" y="1986"/>
                  <a:pt x="2040" y="2109"/>
                  <a:pt x="2081" y="2211"/>
                </a:cubicBezTo>
                <a:cubicBezTo>
                  <a:pt x="1999" y="2263"/>
                  <a:pt x="1907" y="2304"/>
                  <a:pt x="1825" y="2345"/>
                </a:cubicBezTo>
                <a:cubicBezTo>
                  <a:pt x="1753" y="2232"/>
                  <a:pt x="1692" y="2119"/>
                  <a:pt x="1671" y="2016"/>
                </a:cubicBezTo>
                <a:cubicBezTo>
                  <a:pt x="1569" y="1606"/>
                  <a:pt x="1753" y="1073"/>
                  <a:pt x="1927" y="848"/>
                </a:cubicBezTo>
                <a:cubicBezTo>
                  <a:pt x="2194" y="489"/>
                  <a:pt x="2573" y="284"/>
                  <a:pt x="2994" y="243"/>
                </a:cubicBezTo>
                <a:cubicBezTo>
                  <a:pt x="3032" y="240"/>
                  <a:pt x="3071" y="239"/>
                  <a:pt x="3110" y="239"/>
                </a:cubicBezTo>
                <a:close/>
                <a:moveTo>
                  <a:pt x="3465" y="1647"/>
                </a:moveTo>
                <a:cubicBezTo>
                  <a:pt x="3527" y="1781"/>
                  <a:pt x="3537" y="1945"/>
                  <a:pt x="3506" y="2109"/>
                </a:cubicBezTo>
                <a:cubicBezTo>
                  <a:pt x="3465" y="2375"/>
                  <a:pt x="3301" y="2621"/>
                  <a:pt x="3076" y="2775"/>
                </a:cubicBezTo>
                <a:cubicBezTo>
                  <a:pt x="2942" y="2867"/>
                  <a:pt x="2754" y="2979"/>
                  <a:pt x="2590" y="2979"/>
                </a:cubicBezTo>
                <a:cubicBezTo>
                  <a:pt x="2552" y="2979"/>
                  <a:pt x="2515" y="2973"/>
                  <a:pt x="2481" y="2960"/>
                </a:cubicBezTo>
                <a:cubicBezTo>
                  <a:pt x="2317" y="2908"/>
                  <a:pt x="2112" y="2734"/>
                  <a:pt x="1958" y="2539"/>
                </a:cubicBezTo>
                <a:cubicBezTo>
                  <a:pt x="2040" y="2498"/>
                  <a:pt x="2112" y="2457"/>
                  <a:pt x="2194" y="2416"/>
                </a:cubicBezTo>
                <a:cubicBezTo>
                  <a:pt x="2286" y="2539"/>
                  <a:pt x="2420" y="2611"/>
                  <a:pt x="2543" y="2632"/>
                </a:cubicBezTo>
                <a:cubicBezTo>
                  <a:pt x="2551" y="2632"/>
                  <a:pt x="2558" y="2632"/>
                  <a:pt x="2566" y="2632"/>
                </a:cubicBezTo>
                <a:cubicBezTo>
                  <a:pt x="2730" y="2632"/>
                  <a:pt x="2863" y="2531"/>
                  <a:pt x="2912" y="2355"/>
                </a:cubicBezTo>
                <a:cubicBezTo>
                  <a:pt x="2932" y="2293"/>
                  <a:pt x="2891" y="2232"/>
                  <a:pt x="2840" y="2211"/>
                </a:cubicBezTo>
                <a:cubicBezTo>
                  <a:pt x="2829" y="2208"/>
                  <a:pt x="2818" y="2206"/>
                  <a:pt x="2807" y="2206"/>
                </a:cubicBezTo>
                <a:cubicBezTo>
                  <a:pt x="2755" y="2206"/>
                  <a:pt x="2705" y="2244"/>
                  <a:pt x="2696" y="2304"/>
                </a:cubicBezTo>
                <a:cubicBezTo>
                  <a:pt x="2676" y="2365"/>
                  <a:pt x="2635" y="2396"/>
                  <a:pt x="2573" y="2396"/>
                </a:cubicBezTo>
                <a:cubicBezTo>
                  <a:pt x="2522" y="2386"/>
                  <a:pt x="2461" y="2355"/>
                  <a:pt x="2409" y="2304"/>
                </a:cubicBezTo>
                <a:cubicBezTo>
                  <a:pt x="2768" y="2088"/>
                  <a:pt x="3127" y="1873"/>
                  <a:pt x="3465" y="1647"/>
                </a:cubicBezTo>
                <a:close/>
                <a:moveTo>
                  <a:pt x="3130" y="1"/>
                </a:moveTo>
                <a:cubicBezTo>
                  <a:pt x="3081" y="1"/>
                  <a:pt x="3032" y="3"/>
                  <a:pt x="2983" y="7"/>
                </a:cubicBezTo>
                <a:cubicBezTo>
                  <a:pt x="2491" y="48"/>
                  <a:pt x="2061" y="294"/>
                  <a:pt x="1753" y="704"/>
                </a:cubicBezTo>
                <a:cubicBezTo>
                  <a:pt x="1548" y="971"/>
                  <a:pt x="1323" y="1576"/>
                  <a:pt x="1446" y="2088"/>
                </a:cubicBezTo>
                <a:cubicBezTo>
                  <a:pt x="1476" y="2201"/>
                  <a:pt x="1538" y="2334"/>
                  <a:pt x="1610" y="2457"/>
                </a:cubicBezTo>
                <a:cubicBezTo>
                  <a:pt x="1381" y="2571"/>
                  <a:pt x="1034" y="2725"/>
                  <a:pt x="767" y="2725"/>
                </a:cubicBezTo>
                <a:cubicBezTo>
                  <a:pt x="651" y="2725"/>
                  <a:pt x="551" y="2696"/>
                  <a:pt x="482" y="2621"/>
                </a:cubicBezTo>
                <a:cubicBezTo>
                  <a:pt x="328" y="2447"/>
                  <a:pt x="226" y="2150"/>
                  <a:pt x="246" y="1904"/>
                </a:cubicBezTo>
                <a:cubicBezTo>
                  <a:pt x="256" y="1760"/>
                  <a:pt x="308" y="1658"/>
                  <a:pt x="390" y="1586"/>
                </a:cubicBezTo>
                <a:cubicBezTo>
                  <a:pt x="486" y="1498"/>
                  <a:pt x="612" y="1448"/>
                  <a:pt x="717" y="1448"/>
                </a:cubicBezTo>
                <a:cubicBezTo>
                  <a:pt x="735" y="1448"/>
                  <a:pt x="753" y="1450"/>
                  <a:pt x="769" y="1453"/>
                </a:cubicBezTo>
                <a:cubicBezTo>
                  <a:pt x="841" y="1473"/>
                  <a:pt x="892" y="1514"/>
                  <a:pt x="923" y="1586"/>
                </a:cubicBezTo>
                <a:cubicBezTo>
                  <a:pt x="974" y="1699"/>
                  <a:pt x="964" y="1811"/>
                  <a:pt x="892" y="1914"/>
                </a:cubicBezTo>
                <a:cubicBezTo>
                  <a:pt x="846" y="1978"/>
                  <a:pt x="783" y="2018"/>
                  <a:pt x="727" y="2018"/>
                </a:cubicBezTo>
                <a:cubicBezTo>
                  <a:pt x="720" y="2018"/>
                  <a:pt x="714" y="2018"/>
                  <a:pt x="708" y="2016"/>
                </a:cubicBezTo>
                <a:cubicBezTo>
                  <a:pt x="646" y="2016"/>
                  <a:pt x="595" y="1975"/>
                  <a:pt x="554" y="1904"/>
                </a:cubicBezTo>
                <a:cubicBezTo>
                  <a:pt x="574" y="1904"/>
                  <a:pt x="585" y="1893"/>
                  <a:pt x="605" y="1893"/>
                </a:cubicBezTo>
                <a:cubicBezTo>
                  <a:pt x="667" y="1883"/>
                  <a:pt x="718" y="1832"/>
                  <a:pt x="718" y="1760"/>
                </a:cubicBezTo>
                <a:cubicBezTo>
                  <a:pt x="708" y="1699"/>
                  <a:pt x="656" y="1658"/>
                  <a:pt x="595" y="1658"/>
                </a:cubicBezTo>
                <a:cubicBezTo>
                  <a:pt x="502" y="1668"/>
                  <a:pt x="400" y="1688"/>
                  <a:pt x="338" y="1770"/>
                </a:cubicBezTo>
                <a:cubicBezTo>
                  <a:pt x="308" y="1801"/>
                  <a:pt x="297" y="1852"/>
                  <a:pt x="297" y="1893"/>
                </a:cubicBezTo>
                <a:cubicBezTo>
                  <a:pt x="297" y="1904"/>
                  <a:pt x="308" y="1914"/>
                  <a:pt x="308" y="1924"/>
                </a:cubicBezTo>
                <a:cubicBezTo>
                  <a:pt x="410" y="2191"/>
                  <a:pt x="574" y="2242"/>
                  <a:pt x="667" y="2252"/>
                </a:cubicBezTo>
                <a:cubicBezTo>
                  <a:pt x="682" y="2254"/>
                  <a:pt x="698" y="2255"/>
                  <a:pt x="714" y="2255"/>
                </a:cubicBezTo>
                <a:cubicBezTo>
                  <a:pt x="851" y="2255"/>
                  <a:pt x="985" y="2176"/>
                  <a:pt x="1077" y="2047"/>
                </a:cubicBezTo>
                <a:cubicBezTo>
                  <a:pt x="1189" y="1873"/>
                  <a:pt x="1220" y="1668"/>
                  <a:pt x="1128" y="1483"/>
                </a:cubicBezTo>
                <a:cubicBezTo>
                  <a:pt x="1066" y="1340"/>
                  <a:pt x="964" y="1248"/>
                  <a:pt x="820" y="1227"/>
                </a:cubicBezTo>
                <a:cubicBezTo>
                  <a:pt x="786" y="1219"/>
                  <a:pt x="749" y="1216"/>
                  <a:pt x="712" y="1216"/>
                </a:cubicBezTo>
                <a:cubicBezTo>
                  <a:pt x="553" y="1216"/>
                  <a:pt x="379" y="1285"/>
                  <a:pt x="246" y="1401"/>
                </a:cubicBezTo>
                <a:cubicBezTo>
                  <a:pt x="113" y="1524"/>
                  <a:pt x="31" y="1699"/>
                  <a:pt x="21" y="1893"/>
                </a:cubicBezTo>
                <a:cubicBezTo>
                  <a:pt x="0" y="2088"/>
                  <a:pt x="41" y="2304"/>
                  <a:pt x="133" y="2498"/>
                </a:cubicBezTo>
                <a:cubicBezTo>
                  <a:pt x="174" y="2601"/>
                  <a:pt x="236" y="2703"/>
                  <a:pt x="308" y="2785"/>
                </a:cubicBezTo>
                <a:cubicBezTo>
                  <a:pt x="426" y="2914"/>
                  <a:pt x="585" y="2963"/>
                  <a:pt x="758" y="2963"/>
                </a:cubicBezTo>
                <a:cubicBezTo>
                  <a:pt x="1095" y="2963"/>
                  <a:pt x="1486" y="2781"/>
                  <a:pt x="1743" y="2652"/>
                </a:cubicBezTo>
                <a:cubicBezTo>
                  <a:pt x="1927" y="2898"/>
                  <a:pt x="2173" y="3113"/>
                  <a:pt x="2399" y="3185"/>
                </a:cubicBezTo>
                <a:cubicBezTo>
                  <a:pt x="2459" y="3207"/>
                  <a:pt x="2520" y="3217"/>
                  <a:pt x="2581" y="3217"/>
                </a:cubicBezTo>
                <a:cubicBezTo>
                  <a:pt x="2801" y="3217"/>
                  <a:pt x="3022" y="3090"/>
                  <a:pt x="3199" y="2970"/>
                </a:cubicBezTo>
                <a:cubicBezTo>
                  <a:pt x="3475" y="2785"/>
                  <a:pt x="3670" y="2488"/>
                  <a:pt x="3732" y="2150"/>
                </a:cubicBezTo>
                <a:cubicBezTo>
                  <a:pt x="3773" y="1914"/>
                  <a:pt x="3752" y="1699"/>
                  <a:pt x="3660" y="1514"/>
                </a:cubicBezTo>
                <a:cubicBezTo>
                  <a:pt x="3742" y="1463"/>
                  <a:pt x="3814" y="1412"/>
                  <a:pt x="3885" y="1360"/>
                </a:cubicBezTo>
                <a:cubicBezTo>
                  <a:pt x="4019" y="1268"/>
                  <a:pt x="4152" y="1145"/>
                  <a:pt x="4296" y="1022"/>
                </a:cubicBezTo>
                <a:lnTo>
                  <a:pt x="4357" y="971"/>
                </a:lnTo>
                <a:cubicBezTo>
                  <a:pt x="4398" y="1012"/>
                  <a:pt x="4449" y="1063"/>
                  <a:pt x="4542" y="1145"/>
                </a:cubicBezTo>
                <a:cubicBezTo>
                  <a:pt x="4622" y="1217"/>
                  <a:pt x="4730" y="1251"/>
                  <a:pt x="4855" y="1251"/>
                </a:cubicBezTo>
                <a:cubicBezTo>
                  <a:pt x="5018" y="1251"/>
                  <a:pt x="5211" y="1193"/>
                  <a:pt x="5413" y="1084"/>
                </a:cubicBezTo>
                <a:cubicBezTo>
                  <a:pt x="5628" y="950"/>
                  <a:pt x="5792" y="797"/>
                  <a:pt x="5905" y="612"/>
                </a:cubicBezTo>
                <a:cubicBezTo>
                  <a:pt x="5967" y="499"/>
                  <a:pt x="5956" y="407"/>
                  <a:pt x="5936" y="346"/>
                </a:cubicBezTo>
                <a:cubicBezTo>
                  <a:pt x="5885" y="243"/>
                  <a:pt x="5782" y="181"/>
                  <a:pt x="5608" y="151"/>
                </a:cubicBezTo>
                <a:cubicBezTo>
                  <a:pt x="5551" y="140"/>
                  <a:pt x="5495" y="135"/>
                  <a:pt x="5440" y="135"/>
                </a:cubicBezTo>
                <a:cubicBezTo>
                  <a:pt x="5065" y="135"/>
                  <a:pt x="4720" y="364"/>
                  <a:pt x="4398" y="633"/>
                </a:cubicBezTo>
                <a:cubicBezTo>
                  <a:pt x="4367" y="592"/>
                  <a:pt x="4316" y="530"/>
                  <a:pt x="4234" y="438"/>
                </a:cubicBezTo>
                <a:cubicBezTo>
                  <a:pt x="3967" y="161"/>
                  <a:pt x="3559" y="1"/>
                  <a:pt x="31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9"/>
          <p:cNvGrpSpPr/>
          <p:nvPr/>
        </p:nvGrpSpPr>
        <p:grpSpPr>
          <a:xfrm rot="-5400000">
            <a:off x="3784036" y="2958367"/>
            <a:ext cx="1575929" cy="4372517"/>
            <a:chOff x="-303835" y="178095"/>
            <a:chExt cx="1575929" cy="4372517"/>
          </a:xfrm>
        </p:grpSpPr>
        <p:sp>
          <p:nvSpPr>
            <p:cNvPr id="972" name="Google Shape;972;p39"/>
            <p:cNvSpPr/>
            <p:nvPr/>
          </p:nvSpPr>
          <p:spPr>
            <a:xfrm>
              <a:off x="336764" y="899927"/>
              <a:ext cx="296803" cy="1910695"/>
            </a:xfrm>
            <a:custGeom>
              <a:avLst/>
              <a:gdLst/>
              <a:ahLst/>
              <a:cxnLst/>
              <a:rect l="l" t="t" r="r" b="b"/>
              <a:pathLst>
                <a:path w="8725" h="56168" extrusionOk="0">
                  <a:moveTo>
                    <a:pt x="1066" y="0"/>
                  </a:moveTo>
                  <a:lnTo>
                    <a:pt x="0" y="56168"/>
                  </a:lnTo>
                  <a:lnTo>
                    <a:pt x="8724" y="56168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-303835" y="2328623"/>
              <a:ext cx="1575929" cy="2221989"/>
            </a:xfrm>
            <a:custGeom>
              <a:avLst/>
              <a:gdLst/>
              <a:ahLst/>
              <a:cxnLst/>
              <a:rect l="l" t="t" r="r" b="b"/>
              <a:pathLst>
                <a:path w="46327" h="65319" extrusionOk="0">
                  <a:moveTo>
                    <a:pt x="23189" y="0"/>
                  </a:moveTo>
                  <a:cubicBezTo>
                    <a:pt x="23189" y="0"/>
                    <a:pt x="12517" y="400"/>
                    <a:pt x="9145" y="5977"/>
                  </a:cubicBezTo>
                  <a:cubicBezTo>
                    <a:pt x="5762" y="11544"/>
                    <a:pt x="11277" y="19509"/>
                    <a:pt x="10559" y="25475"/>
                  </a:cubicBezTo>
                  <a:cubicBezTo>
                    <a:pt x="9852" y="31452"/>
                    <a:pt x="0" y="35983"/>
                    <a:pt x="2563" y="50950"/>
                  </a:cubicBezTo>
                  <a:cubicBezTo>
                    <a:pt x="4833" y="64266"/>
                    <a:pt x="17897" y="65319"/>
                    <a:pt x="21974" y="65319"/>
                  </a:cubicBezTo>
                  <a:cubicBezTo>
                    <a:pt x="22740" y="65319"/>
                    <a:pt x="23189" y="65282"/>
                    <a:pt x="23189" y="65282"/>
                  </a:cubicBezTo>
                  <a:cubicBezTo>
                    <a:pt x="23189" y="65282"/>
                    <a:pt x="23639" y="65319"/>
                    <a:pt x="24406" y="65319"/>
                  </a:cubicBezTo>
                  <a:cubicBezTo>
                    <a:pt x="28487" y="65319"/>
                    <a:pt x="41564" y="64266"/>
                    <a:pt x="43825" y="50950"/>
                  </a:cubicBezTo>
                  <a:cubicBezTo>
                    <a:pt x="46327" y="36270"/>
                    <a:pt x="36537" y="31452"/>
                    <a:pt x="35819" y="25475"/>
                  </a:cubicBezTo>
                  <a:cubicBezTo>
                    <a:pt x="35112" y="19509"/>
                    <a:pt x="40627" y="11544"/>
                    <a:pt x="37244" y="5977"/>
                  </a:cubicBezTo>
                  <a:cubicBezTo>
                    <a:pt x="33871" y="400"/>
                    <a:pt x="23189" y="0"/>
                    <a:pt x="23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256893" y="2807406"/>
              <a:ext cx="449541" cy="503255"/>
            </a:xfrm>
            <a:custGeom>
              <a:avLst/>
              <a:gdLst/>
              <a:ahLst/>
              <a:cxnLst/>
              <a:rect l="l" t="t" r="r" b="b"/>
              <a:pathLst>
                <a:path w="13215" h="14794" extrusionOk="0">
                  <a:moveTo>
                    <a:pt x="6603" y="1"/>
                  </a:moveTo>
                  <a:cubicBezTo>
                    <a:pt x="2953" y="1"/>
                    <a:pt x="1" y="3312"/>
                    <a:pt x="1" y="7402"/>
                  </a:cubicBezTo>
                  <a:cubicBezTo>
                    <a:pt x="1" y="11482"/>
                    <a:pt x="2953" y="14794"/>
                    <a:pt x="6603" y="14794"/>
                  </a:cubicBezTo>
                  <a:cubicBezTo>
                    <a:pt x="10252" y="14794"/>
                    <a:pt x="13215" y="11482"/>
                    <a:pt x="13215" y="7402"/>
                  </a:cubicBezTo>
                  <a:cubicBezTo>
                    <a:pt x="13215" y="3312"/>
                    <a:pt x="10252" y="1"/>
                    <a:pt x="6603" y="1"/>
                  </a:cubicBezTo>
                  <a:close/>
                </a:path>
              </a:pathLst>
            </a:custGeom>
            <a:solidFill>
              <a:srgbClr val="E8E8E9"/>
            </a:solidFill>
            <a:ln w="3325" cap="flat" cmpd="sng">
              <a:solidFill>
                <a:srgbClr val="E8E8E9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270160" y="2822748"/>
              <a:ext cx="412224" cy="460699"/>
            </a:xfrm>
            <a:custGeom>
              <a:avLst/>
              <a:gdLst/>
              <a:ahLst/>
              <a:cxnLst/>
              <a:rect l="l" t="t" r="r" b="b"/>
              <a:pathLst>
                <a:path w="12118" h="13543" extrusionOk="0">
                  <a:moveTo>
                    <a:pt x="6059" y="1"/>
                  </a:moveTo>
                  <a:cubicBezTo>
                    <a:pt x="2717" y="1"/>
                    <a:pt x="0" y="3025"/>
                    <a:pt x="0" y="6767"/>
                  </a:cubicBezTo>
                  <a:cubicBezTo>
                    <a:pt x="0" y="10508"/>
                    <a:pt x="2717" y="13543"/>
                    <a:pt x="6059" y="13543"/>
                  </a:cubicBezTo>
                  <a:cubicBezTo>
                    <a:pt x="9401" y="13543"/>
                    <a:pt x="12118" y="10508"/>
                    <a:pt x="12118" y="6767"/>
                  </a:cubicBezTo>
                  <a:cubicBezTo>
                    <a:pt x="12118" y="3025"/>
                    <a:pt x="9401" y="1"/>
                    <a:pt x="6059" y="1"/>
                  </a:cubicBezTo>
                  <a:close/>
                </a:path>
              </a:pathLst>
            </a:custGeom>
            <a:solidFill>
              <a:schemeClr val="lt1"/>
            </a:solidFill>
            <a:ln w="22550" cap="flat" cmpd="sng">
              <a:solidFill>
                <a:schemeClr val="lt1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118820" y="3736739"/>
              <a:ext cx="750494" cy="54802"/>
            </a:xfrm>
            <a:custGeom>
              <a:avLst/>
              <a:gdLst/>
              <a:ahLst/>
              <a:cxnLst/>
              <a:rect l="l" t="t" r="r" b="b"/>
              <a:pathLst>
                <a:path w="22062" h="1611" extrusionOk="0">
                  <a:moveTo>
                    <a:pt x="0" y="1"/>
                  </a:moveTo>
                  <a:lnTo>
                    <a:pt x="0" y="1610"/>
                  </a:lnTo>
                  <a:lnTo>
                    <a:pt x="22061" y="1610"/>
                  </a:lnTo>
                  <a:lnTo>
                    <a:pt x="220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367107" y="859481"/>
              <a:ext cx="45345" cy="2877744"/>
            </a:xfrm>
            <a:custGeom>
              <a:avLst/>
              <a:gdLst/>
              <a:ahLst/>
              <a:cxnLst/>
              <a:rect l="l" t="t" r="r" b="b"/>
              <a:pathLst>
                <a:path w="1333" h="84596" extrusionOk="0">
                  <a:moveTo>
                    <a:pt x="974" y="0"/>
                  </a:moveTo>
                  <a:lnTo>
                    <a:pt x="0" y="84585"/>
                  </a:lnTo>
                  <a:lnTo>
                    <a:pt x="349" y="84595"/>
                  </a:lnTo>
                  <a:lnTo>
                    <a:pt x="1333" y="1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424629" y="859481"/>
              <a:ext cx="27248" cy="2877744"/>
            </a:xfrm>
            <a:custGeom>
              <a:avLst/>
              <a:gdLst/>
              <a:ahLst/>
              <a:cxnLst/>
              <a:rect l="l" t="t" r="r" b="b"/>
              <a:pathLst>
                <a:path w="801" h="84596" extrusionOk="0">
                  <a:moveTo>
                    <a:pt x="442" y="0"/>
                  </a:moveTo>
                  <a:lnTo>
                    <a:pt x="1" y="84585"/>
                  </a:lnTo>
                  <a:lnTo>
                    <a:pt x="349" y="84595"/>
                  </a:lnTo>
                  <a:lnTo>
                    <a:pt x="800" y="10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472048" y="859821"/>
              <a:ext cx="18880" cy="2877404"/>
            </a:xfrm>
            <a:custGeom>
              <a:avLst/>
              <a:gdLst/>
              <a:ahLst/>
              <a:cxnLst/>
              <a:rect l="l" t="t" r="r" b="b"/>
              <a:pathLst>
                <a:path w="555" h="84586" extrusionOk="0">
                  <a:moveTo>
                    <a:pt x="1" y="0"/>
                  </a:moveTo>
                  <a:lnTo>
                    <a:pt x="206" y="84585"/>
                  </a:lnTo>
                  <a:lnTo>
                    <a:pt x="554" y="845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509364" y="859481"/>
              <a:ext cx="48169" cy="2877744"/>
            </a:xfrm>
            <a:custGeom>
              <a:avLst/>
              <a:gdLst/>
              <a:ahLst/>
              <a:cxnLst/>
              <a:rect l="l" t="t" r="r" b="b"/>
              <a:pathLst>
                <a:path w="1416" h="84596" extrusionOk="0">
                  <a:moveTo>
                    <a:pt x="349" y="0"/>
                  </a:moveTo>
                  <a:lnTo>
                    <a:pt x="1" y="10"/>
                  </a:lnTo>
                  <a:lnTo>
                    <a:pt x="1067" y="84595"/>
                  </a:lnTo>
                  <a:lnTo>
                    <a:pt x="1416" y="845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549469" y="859481"/>
              <a:ext cx="74668" cy="2877744"/>
            </a:xfrm>
            <a:custGeom>
              <a:avLst/>
              <a:gdLst/>
              <a:ahLst/>
              <a:cxnLst/>
              <a:rect l="l" t="t" r="r" b="b"/>
              <a:pathLst>
                <a:path w="2195" h="84596" extrusionOk="0">
                  <a:moveTo>
                    <a:pt x="360" y="0"/>
                  </a:moveTo>
                  <a:lnTo>
                    <a:pt x="1" y="10"/>
                  </a:lnTo>
                  <a:lnTo>
                    <a:pt x="1846" y="84595"/>
                  </a:lnTo>
                  <a:lnTo>
                    <a:pt x="2195" y="8458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614679" y="566360"/>
              <a:ext cx="98038" cy="80383"/>
            </a:xfrm>
            <a:custGeom>
              <a:avLst/>
              <a:gdLst/>
              <a:ahLst/>
              <a:cxnLst/>
              <a:rect l="l" t="t" r="r" b="b"/>
              <a:pathLst>
                <a:path w="2882" h="2363" extrusionOk="0">
                  <a:moveTo>
                    <a:pt x="1687" y="0"/>
                  </a:moveTo>
                  <a:cubicBezTo>
                    <a:pt x="1454" y="0"/>
                    <a:pt x="1220" y="86"/>
                    <a:pt x="1026" y="262"/>
                  </a:cubicBezTo>
                  <a:cubicBezTo>
                    <a:pt x="882" y="395"/>
                    <a:pt x="780" y="570"/>
                    <a:pt x="718" y="754"/>
                  </a:cubicBezTo>
                  <a:lnTo>
                    <a:pt x="32" y="713"/>
                  </a:lnTo>
                  <a:lnTo>
                    <a:pt x="1" y="1451"/>
                  </a:lnTo>
                  <a:lnTo>
                    <a:pt x="677" y="1492"/>
                  </a:lnTo>
                  <a:cubicBezTo>
                    <a:pt x="718" y="1646"/>
                    <a:pt x="780" y="1790"/>
                    <a:pt x="872" y="1923"/>
                  </a:cubicBezTo>
                  <a:cubicBezTo>
                    <a:pt x="1081" y="2213"/>
                    <a:pt x="1386" y="2362"/>
                    <a:pt x="1692" y="2362"/>
                  </a:cubicBezTo>
                  <a:cubicBezTo>
                    <a:pt x="1927" y="2362"/>
                    <a:pt x="2163" y="2275"/>
                    <a:pt x="2359" y="2097"/>
                  </a:cubicBezTo>
                  <a:cubicBezTo>
                    <a:pt x="2810" y="1687"/>
                    <a:pt x="2881" y="939"/>
                    <a:pt x="2512" y="436"/>
                  </a:cubicBezTo>
                  <a:cubicBezTo>
                    <a:pt x="2302" y="150"/>
                    <a:pt x="1995" y="0"/>
                    <a:pt x="1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614679" y="700487"/>
              <a:ext cx="98038" cy="80179"/>
            </a:xfrm>
            <a:custGeom>
              <a:avLst/>
              <a:gdLst/>
              <a:ahLst/>
              <a:cxnLst/>
              <a:rect l="l" t="t" r="r" b="b"/>
              <a:pathLst>
                <a:path w="2882" h="2357" extrusionOk="0">
                  <a:moveTo>
                    <a:pt x="1692" y="1"/>
                  </a:moveTo>
                  <a:cubicBezTo>
                    <a:pt x="1457" y="1"/>
                    <a:pt x="1221" y="88"/>
                    <a:pt x="1026" y="266"/>
                  </a:cubicBezTo>
                  <a:cubicBezTo>
                    <a:pt x="882" y="399"/>
                    <a:pt x="780" y="573"/>
                    <a:pt x="718" y="758"/>
                  </a:cubicBezTo>
                  <a:lnTo>
                    <a:pt x="32" y="717"/>
                  </a:lnTo>
                  <a:lnTo>
                    <a:pt x="1" y="1445"/>
                  </a:lnTo>
                  <a:lnTo>
                    <a:pt x="677" y="1486"/>
                  </a:lnTo>
                  <a:cubicBezTo>
                    <a:pt x="718" y="1640"/>
                    <a:pt x="780" y="1793"/>
                    <a:pt x="872" y="1927"/>
                  </a:cubicBezTo>
                  <a:cubicBezTo>
                    <a:pt x="1080" y="2210"/>
                    <a:pt x="1383" y="2356"/>
                    <a:pt x="1689" y="2356"/>
                  </a:cubicBezTo>
                  <a:cubicBezTo>
                    <a:pt x="1925" y="2356"/>
                    <a:pt x="2162" y="2269"/>
                    <a:pt x="2359" y="2091"/>
                  </a:cubicBezTo>
                  <a:cubicBezTo>
                    <a:pt x="2810" y="1681"/>
                    <a:pt x="2881" y="942"/>
                    <a:pt x="2512" y="440"/>
                  </a:cubicBezTo>
                  <a:cubicBezTo>
                    <a:pt x="2303" y="150"/>
                    <a:pt x="1999" y="1"/>
                    <a:pt x="1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238762" y="566360"/>
              <a:ext cx="98038" cy="80383"/>
            </a:xfrm>
            <a:custGeom>
              <a:avLst/>
              <a:gdLst/>
              <a:ahLst/>
              <a:cxnLst/>
              <a:rect l="l" t="t" r="r" b="b"/>
              <a:pathLst>
                <a:path w="2882" h="2363" extrusionOk="0">
                  <a:moveTo>
                    <a:pt x="1189" y="0"/>
                  </a:moveTo>
                  <a:cubicBezTo>
                    <a:pt x="884" y="0"/>
                    <a:pt x="580" y="150"/>
                    <a:pt x="370" y="436"/>
                  </a:cubicBezTo>
                  <a:cubicBezTo>
                    <a:pt x="1" y="939"/>
                    <a:pt x="72" y="1687"/>
                    <a:pt x="523" y="2097"/>
                  </a:cubicBezTo>
                  <a:cubicBezTo>
                    <a:pt x="719" y="2275"/>
                    <a:pt x="953" y="2362"/>
                    <a:pt x="1186" y="2362"/>
                  </a:cubicBezTo>
                  <a:cubicBezTo>
                    <a:pt x="1489" y="2362"/>
                    <a:pt x="1791" y="2213"/>
                    <a:pt x="2000" y="1923"/>
                  </a:cubicBezTo>
                  <a:cubicBezTo>
                    <a:pt x="2102" y="1790"/>
                    <a:pt x="2164" y="1646"/>
                    <a:pt x="2205" y="1492"/>
                  </a:cubicBezTo>
                  <a:lnTo>
                    <a:pt x="2881" y="1451"/>
                  </a:lnTo>
                  <a:lnTo>
                    <a:pt x="2840" y="713"/>
                  </a:lnTo>
                  <a:lnTo>
                    <a:pt x="2164" y="754"/>
                  </a:lnTo>
                  <a:cubicBezTo>
                    <a:pt x="2102" y="570"/>
                    <a:pt x="2000" y="395"/>
                    <a:pt x="1846" y="262"/>
                  </a:cubicBezTo>
                  <a:cubicBezTo>
                    <a:pt x="1652" y="86"/>
                    <a:pt x="1420" y="0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238762" y="700487"/>
              <a:ext cx="98038" cy="80179"/>
            </a:xfrm>
            <a:custGeom>
              <a:avLst/>
              <a:gdLst/>
              <a:ahLst/>
              <a:cxnLst/>
              <a:rect l="l" t="t" r="r" b="b"/>
              <a:pathLst>
                <a:path w="2882" h="2357" extrusionOk="0">
                  <a:moveTo>
                    <a:pt x="1184" y="1"/>
                  </a:moveTo>
                  <a:cubicBezTo>
                    <a:pt x="880" y="1"/>
                    <a:pt x="579" y="150"/>
                    <a:pt x="370" y="440"/>
                  </a:cubicBezTo>
                  <a:cubicBezTo>
                    <a:pt x="1" y="942"/>
                    <a:pt x="72" y="1681"/>
                    <a:pt x="523" y="2091"/>
                  </a:cubicBezTo>
                  <a:cubicBezTo>
                    <a:pt x="720" y="2269"/>
                    <a:pt x="955" y="2356"/>
                    <a:pt x="1189" y="2356"/>
                  </a:cubicBezTo>
                  <a:cubicBezTo>
                    <a:pt x="1492" y="2356"/>
                    <a:pt x="1791" y="2210"/>
                    <a:pt x="2000" y="1927"/>
                  </a:cubicBezTo>
                  <a:cubicBezTo>
                    <a:pt x="2102" y="1793"/>
                    <a:pt x="2164" y="1640"/>
                    <a:pt x="2205" y="1486"/>
                  </a:cubicBezTo>
                  <a:lnTo>
                    <a:pt x="2881" y="1445"/>
                  </a:lnTo>
                  <a:lnTo>
                    <a:pt x="2840" y="717"/>
                  </a:lnTo>
                  <a:lnTo>
                    <a:pt x="2164" y="758"/>
                  </a:lnTo>
                  <a:cubicBezTo>
                    <a:pt x="2102" y="573"/>
                    <a:pt x="2000" y="399"/>
                    <a:pt x="1846" y="266"/>
                  </a:cubicBezTo>
                  <a:cubicBezTo>
                    <a:pt x="1650" y="88"/>
                    <a:pt x="1416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614679" y="432235"/>
              <a:ext cx="98038" cy="80383"/>
            </a:xfrm>
            <a:custGeom>
              <a:avLst/>
              <a:gdLst/>
              <a:ahLst/>
              <a:cxnLst/>
              <a:rect l="l" t="t" r="r" b="b"/>
              <a:pathLst>
                <a:path w="2882" h="2363" extrusionOk="0">
                  <a:moveTo>
                    <a:pt x="1687" y="0"/>
                  </a:moveTo>
                  <a:cubicBezTo>
                    <a:pt x="1454" y="0"/>
                    <a:pt x="1220" y="86"/>
                    <a:pt x="1026" y="262"/>
                  </a:cubicBezTo>
                  <a:cubicBezTo>
                    <a:pt x="882" y="395"/>
                    <a:pt x="780" y="570"/>
                    <a:pt x="718" y="754"/>
                  </a:cubicBezTo>
                  <a:lnTo>
                    <a:pt x="32" y="713"/>
                  </a:lnTo>
                  <a:lnTo>
                    <a:pt x="1" y="1451"/>
                  </a:lnTo>
                  <a:lnTo>
                    <a:pt x="677" y="1492"/>
                  </a:lnTo>
                  <a:cubicBezTo>
                    <a:pt x="718" y="1646"/>
                    <a:pt x="780" y="1790"/>
                    <a:pt x="872" y="1923"/>
                  </a:cubicBezTo>
                  <a:cubicBezTo>
                    <a:pt x="1081" y="2213"/>
                    <a:pt x="1386" y="2362"/>
                    <a:pt x="1692" y="2362"/>
                  </a:cubicBezTo>
                  <a:cubicBezTo>
                    <a:pt x="1927" y="2362"/>
                    <a:pt x="2163" y="2275"/>
                    <a:pt x="2359" y="2097"/>
                  </a:cubicBezTo>
                  <a:cubicBezTo>
                    <a:pt x="2810" y="1687"/>
                    <a:pt x="2881" y="939"/>
                    <a:pt x="2512" y="436"/>
                  </a:cubicBezTo>
                  <a:cubicBezTo>
                    <a:pt x="2302" y="150"/>
                    <a:pt x="1995" y="0"/>
                    <a:pt x="1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238762" y="432235"/>
              <a:ext cx="98038" cy="80383"/>
            </a:xfrm>
            <a:custGeom>
              <a:avLst/>
              <a:gdLst/>
              <a:ahLst/>
              <a:cxnLst/>
              <a:rect l="l" t="t" r="r" b="b"/>
              <a:pathLst>
                <a:path w="2882" h="2363" extrusionOk="0">
                  <a:moveTo>
                    <a:pt x="1189" y="0"/>
                  </a:moveTo>
                  <a:cubicBezTo>
                    <a:pt x="884" y="0"/>
                    <a:pt x="580" y="150"/>
                    <a:pt x="370" y="436"/>
                  </a:cubicBezTo>
                  <a:cubicBezTo>
                    <a:pt x="1" y="939"/>
                    <a:pt x="72" y="1687"/>
                    <a:pt x="523" y="2097"/>
                  </a:cubicBezTo>
                  <a:cubicBezTo>
                    <a:pt x="719" y="2275"/>
                    <a:pt x="953" y="2362"/>
                    <a:pt x="1186" y="2362"/>
                  </a:cubicBezTo>
                  <a:cubicBezTo>
                    <a:pt x="1489" y="2362"/>
                    <a:pt x="1791" y="2213"/>
                    <a:pt x="2000" y="1923"/>
                  </a:cubicBezTo>
                  <a:cubicBezTo>
                    <a:pt x="2102" y="1790"/>
                    <a:pt x="2164" y="1646"/>
                    <a:pt x="2205" y="1492"/>
                  </a:cubicBezTo>
                  <a:lnTo>
                    <a:pt x="2881" y="1451"/>
                  </a:lnTo>
                  <a:lnTo>
                    <a:pt x="2840" y="713"/>
                  </a:lnTo>
                  <a:lnTo>
                    <a:pt x="2164" y="754"/>
                  </a:lnTo>
                  <a:cubicBezTo>
                    <a:pt x="2102" y="570"/>
                    <a:pt x="2000" y="395"/>
                    <a:pt x="1846" y="262"/>
                  </a:cubicBezTo>
                  <a:cubicBezTo>
                    <a:pt x="1652" y="86"/>
                    <a:pt x="1420" y="0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233898" y="178095"/>
              <a:ext cx="488253" cy="752807"/>
            </a:xfrm>
            <a:custGeom>
              <a:avLst/>
              <a:gdLst/>
              <a:ahLst/>
              <a:cxnLst/>
              <a:rect l="l" t="t" r="r" b="b"/>
              <a:pathLst>
                <a:path w="14353" h="22130" extrusionOk="0">
                  <a:moveTo>
                    <a:pt x="5649" y="5115"/>
                  </a:moveTo>
                  <a:cubicBezTo>
                    <a:pt x="5966" y="5115"/>
                    <a:pt x="6233" y="5402"/>
                    <a:pt x="6233" y="5761"/>
                  </a:cubicBezTo>
                  <a:lnTo>
                    <a:pt x="6233" y="17263"/>
                  </a:lnTo>
                  <a:cubicBezTo>
                    <a:pt x="6233" y="17622"/>
                    <a:pt x="5966" y="17919"/>
                    <a:pt x="5649" y="17919"/>
                  </a:cubicBezTo>
                  <a:cubicBezTo>
                    <a:pt x="5331" y="17919"/>
                    <a:pt x="5075" y="17622"/>
                    <a:pt x="5075" y="17263"/>
                  </a:cubicBezTo>
                  <a:lnTo>
                    <a:pt x="5075" y="5761"/>
                  </a:lnTo>
                  <a:cubicBezTo>
                    <a:pt x="5075" y="5402"/>
                    <a:pt x="5331" y="5115"/>
                    <a:pt x="5649" y="5115"/>
                  </a:cubicBezTo>
                  <a:close/>
                  <a:moveTo>
                    <a:pt x="8806" y="5115"/>
                  </a:moveTo>
                  <a:cubicBezTo>
                    <a:pt x="9124" y="5115"/>
                    <a:pt x="9390" y="5402"/>
                    <a:pt x="9390" y="5761"/>
                  </a:cubicBezTo>
                  <a:lnTo>
                    <a:pt x="9390" y="17263"/>
                  </a:lnTo>
                  <a:cubicBezTo>
                    <a:pt x="9390" y="17622"/>
                    <a:pt x="9124" y="17919"/>
                    <a:pt x="8806" y="17919"/>
                  </a:cubicBezTo>
                  <a:cubicBezTo>
                    <a:pt x="8488" y="17919"/>
                    <a:pt x="8232" y="17622"/>
                    <a:pt x="8232" y="17263"/>
                  </a:cubicBezTo>
                  <a:lnTo>
                    <a:pt x="8232" y="5761"/>
                  </a:lnTo>
                  <a:cubicBezTo>
                    <a:pt x="8232" y="5402"/>
                    <a:pt x="8488" y="5115"/>
                    <a:pt x="8806" y="5115"/>
                  </a:cubicBezTo>
                  <a:close/>
                  <a:moveTo>
                    <a:pt x="5649" y="0"/>
                  </a:moveTo>
                  <a:cubicBezTo>
                    <a:pt x="4452" y="0"/>
                    <a:pt x="3291" y="1332"/>
                    <a:pt x="3291" y="1332"/>
                  </a:cubicBezTo>
                  <a:cubicBezTo>
                    <a:pt x="0" y="4018"/>
                    <a:pt x="1958" y="4808"/>
                    <a:pt x="2584" y="7699"/>
                  </a:cubicBezTo>
                  <a:cubicBezTo>
                    <a:pt x="3209" y="10579"/>
                    <a:pt x="3024" y="15459"/>
                    <a:pt x="3117" y="18944"/>
                  </a:cubicBezTo>
                  <a:cubicBezTo>
                    <a:pt x="3186" y="21907"/>
                    <a:pt x="6071" y="22129"/>
                    <a:pt x="6934" y="22129"/>
                  </a:cubicBezTo>
                  <a:cubicBezTo>
                    <a:pt x="7087" y="22129"/>
                    <a:pt x="7176" y="22122"/>
                    <a:pt x="7176" y="22122"/>
                  </a:cubicBezTo>
                  <a:cubicBezTo>
                    <a:pt x="7176" y="22122"/>
                    <a:pt x="7266" y="22129"/>
                    <a:pt x="7418" y="22129"/>
                  </a:cubicBezTo>
                  <a:cubicBezTo>
                    <a:pt x="8282" y="22129"/>
                    <a:pt x="11166" y="21907"/>
                    <a:pt x="11236" y="18944"/>
                  </a:cubicBezTo>
                  <a:cubicBezTo>
                    <a:pt x="11328" y="15459"/>
                    <a:pt x="11154" y="10579"/>
                    <a:pt x="11769" y="7699"/>
                  </a:cubicBezTo>
                  <a:cubicBezTo>
                    <a:pt x="12394" y="4808"/>
                    <a:pt x="14352" y="4018"/>
                    <a:pt x="11061" y="1332"/>
                  </a:cubicBezTo>
                  <a:cubicBezTo>
                    <a:pt x="11061" y="1332"/>
                    <a:pt x="9901" y="0"/>
                    <a:pt x="8703" y="0"/>
                  </a:cubicBezTo>
                  <a:cubicBezTo>
                    <a:pt x="8168" y="0"/>
                    <a:pt x="7626" y="266"/>
                    <a:pt x="7176" y="1035"/>
                  </a:cubicBezTo>
                  <a:cubicBezTo>
                    <a:pt x="6727" y="266"/>
                    <a:pt x="6184" y="0"/>
                    <a:pt x="5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0674" y="4638738"/>
            <a:ext cx="2419047" cy="46666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" y="0"/>
            <a:ext cx="9143111" cy="50205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6070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0674" y="4638738"/>
            <a:ext cx="2419047" cy="46666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9888" y="1388062"/>
            <a:ext cx="3349232" cy="212573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01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5005070" y="3209423"/>
            <a:ext cx="265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492395" y="3209423"/>
            <a:ext cx="265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492395" y="2713958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5005074" y="2713958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49" name="Google Shape;49;p5"/>
          <p:cNvCxnSpPr/>
          <p:nvPr/>
        </p:nvCxnSpPr>
        <p:spPr>
          <a:xfrm>
            <a:off x="-7850" y="5046000"/>
            <a:ext cx="915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50;p5"/>
          <p:cNvGrpSpPr/>
          <p:nvPr/>
        </p:nvGrpSpPr>
        <p:grpSpPr>
          <a:xfrm>
            <a:off x="8023261" y="490657"/>
            <a:ext cx="1577157" cy="3729461"/>
            <a:chOff x="8023261" y="490657"/>
            <a:chExt cx="1577157" cy="3729461"/>
          </a:xfrm>
        </p:grpSpPr>
        <p:grpSp>
          <p:nvGrpSpPr>
            <p:cNvPr id="51" name="Google Shape;51;p5"/>
            <p:cNvGrpSpPr/>
            <p:nvPr/>
          </p:nvGrpSpPr>
          <p:grpSpPr>
            <a:xfrm rot="1420326">
              <a:off x="8717943" y="2280764"/>
              <a:ext cx="588543" cy="1587507"/>
              <a:chOff x="2371600" y="495575"/>
              <a:chExt cx="1596630" cy="4306669"/>
            </a:xfrm>
          </p:grpSpPr>
          <p:sp>
            <p:nvSpPr>
              <p:cNvPr id="52" name="Google Shape;52;p5"/>
              <p:cNvSpPr/>
              <p:nvPr/>
            </p:nvSpPr>
            <p:spPr>
              <a:xfrm>
                <a:off x="2371600" y="495575"/>
                <a:ext cx="1596630" cy="4306669"/>
              </a:xfrm>
              <a:custGeom>
                <a:avLst/>
                <a:gdLst/>
                <a:ahLst/>
                <a:cxnLst/>
                <a:rect l="l" t="t" r="r" b="b"/>
                <a:pathLst>
                  <a:path w="18566" h="50079" extrusionOk="0">
                    <a:moveTo>
                      <a:pt x="5208" y="1"/>
                    </a:moveTo>
                    <a:cubicBezTo>
                      <a:pt x="2317" y="1"/>
                      <a:pt x="0" y="2317"/>
                      <a:pt x="0" y="5198"/>
                    </a:cubicBezTo>
                    <a:lnTo>
                      <a:pt x="0" y="44871"/>
                    </a:lnTo>
                    <a:cubicBezTo>
                      <a:pt x="0" y="47762"/>
                      <a:pt x="2317" y="50079"/>
                      <a:pt x="5208" y="50079"/>
                    </a:cubicBezTo>
                    <a:lnTo>
                      <a:pt x="13368" y="50079"/>
                    </a:lnTo>
                    <a:cubicBezTo>
                      <a:pt x="16249" y="50079"/>
                      <a:pt x="18566" y="47762"/>
                      <a:pt x="18566" y="44871"/>
                    </a:cubicBezTo>
                    <a:lnTo>
                      <a:pt x="18566" y="5198"/>
                    </a:lnTo>
                    <a:cubicBezTo>
                      <a:pt x="18566" y="2317"/>
                      <a:pt x="16249" y="1"/>
                      <a:pt x="13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740964" y="434470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2740964" y="4143723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740964" y="3943604"/>
                <a:ext cx="850859" cy="185153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3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740964" y="3743399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740964" y="3543280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740964" y="334230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740964" y="3142183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2740964" y="2941204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740964" y="2741085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2740964" y="2540966"/>
                <a:ext cx="850859" cy="185153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3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2740964" y="234076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2740964" y="2139783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1"/>
                    </a:moveTo>
                    <a:lnTo>
                      <a:pt x="1" y="2164"/>
                    </a:lnTo>
                    <a:lnTo>
                      <a:pt x="9893" y="216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2740964" y="1954628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2740964" y="1754509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2740964" y="1553530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2740964" y="135341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2740964" y="1153292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2740964" y="952228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2740964" y="752109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2740964" y="4052048"/>
                <a:ext cx="530863" cy="108443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1" extrusionOk="0">
                    <a:moveTo>
                      <a:pt x="1" y="0"/>
                    </a:moveTo>
                    <a:lnTo>
                      <a:pt x="1" y="1261"/>
                    </a:lnTo>
                    <a:lnTo>
                      <a:pt x="6172" y="126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2740964" y="3661442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1"/>
                    </a:moveTo>
                    <a:lnTo>
                      <a:pt x="1" y="1262"/>
                    </a:lnTo>
                    <a:lnTo>
                      <a:pt x="6172" y="126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2740964" y="3456078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0"/>
                    </a:moveTo>
                    <a:lnTo>
                      <a:pt x="1" y="1271"/>
                    </a:lnTo>
                    <a:lnTo>
                      <a:pt x="6172" y="127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2740964" y="3072524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1"/>
                    </a:moveTo>
                    <a:lnTo>
                      <a:pt x="1" y="1262"/>
                    </a:lnTo>
                    <a:lnTo>
                      <a:pt x="6172" y="126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2740964" y="2855635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1"/>
                    </a:moveTo>
                    <a:lnTo>
                      <a:pt x="1" y="1262"/>
                    </a:lnTo>
                    <a:lnTo>
                      <a:pt x="6172" y="126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2740964" y="2486271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0"/>
                    </a:moveTo>
                    <a:lnTo>
                      <a:pt x="1" y="1261"/>
                    </a:lnTo>
                    <a:lnTo>
                      <a:pt x="6172" y="126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2740964" y="2244701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1"/>
                    </a:moveTo>
                    <a:lnTo>
                      <a:pt x="1" y="1272"/>
                    </a:lnTo>
                    <a:lnTo>
                      <a:pt x="6172" y="127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2740964" y="1900019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0"/>
                    </a:moveTo>
                    <a:lnTo>
                      <a:pt x="1" y="1271"/>
                    </a:lnTo>
                    <a:lnTo>
                      <a:pt x="6172" y="127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2740964" y="1511219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0"/>
                    </a:moveTo>
                    <a:lnTo>
                      <a:pt x="1" y="1261"/>
                    </a:lnTo>
                    <a:lnTo>
                      <a:pt x="6172" y="126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2740964" y="1283752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0"/>
                    </a:moveTo>
                    <a:lnTo>
                      <a:pt x="1" y="1272"/>
                    </a:lnTo>
                    <a:lnTo>
                      <a:pt x="6172" y="1272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2740964" y="1070390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1"/>
                    </a:moveTo>
                    <a:lnTo>
                      <a:pt x="1" y="1272"/>
                    </a:lnTo>
                    <a:lnTo>
                      <a:pt x="6172" y="127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5"/>
            <p:cNvGrpSpPr/>
            <p:nvPr/>
          </p:nvGrpSpPr>
          <p:grpSpPr>
            <a:xfrm rot="-1081003">
              <a:off x="8266515" y="1102011"/>
              <a:ext cx="814786" cy="1702130"/>
              <a:chOff x="1044650" y="1221775"/>
              <a:chExt cx="688925" cy="1439200"/>
            </a:xfrm>
          </p:grpSpPr>
          <p:sp>
            <p:nvSpPr>
              <p:cNvPr id="84" name="Google Shape;84;p5"/>
              <p:cNvSpPr/>
              <p:nvPr/>
            </p:nvSpPr>
            <p:spPr>
              <a:xfrm>
                <a:off x="1044650" y="1221775"/>
                <a:ext cx="688925" cy="1439200"/>
              </a:xfrm>
              <a:custGeom>
                <a:avLst/>
                <a:gdLst/>
                <a:ahLst/>
                <a:cxnLst/>
                <a:rect l="l" t="t" r="r" b="b"/>
                <a:pathLst>
                  <a:path w="27557" h="57568" extrusionOk="0">
                    <a:moveTo>
                      <a:pt x="19165" y="0"/>
                    </a:moveTo>
                    <a:cubicBezTo>
                      <a:pt x="18625" y="0"/>
                      <a:pt x="18088" y="107"/>
                      <a:pt x="17530" y="342"/>
                    </a:cubicBezTo>
                    <a:cubicBezTo>
                      <a:pt x="15613" y="1152"/>
                      <a:pt x="15193" y="3745"/>
                      <a:pt x="15193" y="3745"/>
                    </a:cubicBezTo>
                    <a:cubicBezTo>
                      <a:pt x="14937" y="4955"/>
                      <a:pt x="13717" y="25725"/>
                      <a:pt x="13717" y="28062"/>
                    </a:cubicBezTo>
                    <a:cubicBezTo>
                      <a:pt x="13717" y="30399"/>
                      <a:pt x="12764" y="47365"/>
                      <a:pt x="12682" y="50133"/>
                    </a:cubicBezTo>
                    <a:cubicBezTo>
                      <a:pt x="12625" y="52029"/>
                      <a:pt x="11915" y="52992"/>
                      <a:pt x="11279" y="52992"/>
                    </a:cubicBezTo>
                    <a:cubicBezTo>
                      <a:pt x="10986" y="52992"/>
                      <a:pt x="10709" y="52789"/>
                      <a:pt x="10518" y="52378"/>
                    </a:cubicBezTo>
                    <a:cubicBezTo>
                      <a:pt x="9914" y="51087"/>
                      <a:pt x="10693" y="40087"/>
                      <a:pt x="10867" y="34643"/>
                    </a:cubicBezTo>
                    <a:cubicBezTo>
                      <a:pt x="11041" y="29190"/>
                      <a:pt x="7402" y="25120"/>
                      <a:pt x="7402" y="25120"/>
                    </a:cubicBezTo>
                    <a:cubicBezTo>
                      <a:pt x="1589" y="26165"/>
                      <a:pt x="0" y="32737"/>
                      <a:pt x="0" y="32737"/>
                    </a:cubicBezTo>
                    <a:cubicBezTo>
                      <a:pt x="33" y="32736"/>
                      <a:pt x="66" y="32735"/>
                      <a:pt x="98" y="32735"/>
                    </a:cubicBezTo>
                    <a:cubicBezTo>
                      <a:pt x="2793" y="32735"/>
                      <a:pt x="4230" y="35673"/>
                      <a:pt x="4767" y="37791"/>
                    </a:cubicBezTo>
                    <a:cubicBezTo>
                      <a:pt x="5321" y="39933"/>
                      <a:pt x="5229" y="50092"/>
                      <a:pt x="5229" y="51753"/>
                    </a:cubicBezTo>
                    <a:cubicBezTo>
                      <a:pt x="5229" y="53386"/>
                      <a:pt x="6463" y="57567"/>
                      <a:pt x="11045" y="57567"/>
                    </a:cubicBezTo>
                    <a:cubicBezTo>
                      <a:pt x="11095" y="57567"/>
                      <a:pt x="11145" y="57567"/>
                      <a:pt x="11195" y="57566"/>
                    </a:cubicBezTo>
                    <a:cubicBezTo>
                      <a:pt x="15900" y="57463"/>
                      <a:pt x="16649" y="53014"/>
                      <a:pt x="16813" y="51199"/>
                    </a:cubicBezTo>
                    <a:cubicBezTo>
                      <a:pt x="16977" y="49385"/>
                      <a:pt x="16874" y="37668"/>
                      <a:pt x="16977" y="35689"/>
                    </a:cubicBezTo>
                    <a:cubicBezTo>
                      <a:pt x="17069" y="33710"/>
                      <a:pt x="17008" y="20138"/>
                      <a:pt x="17069" y="18743"/>
                    </a:cubicBezTo>
                    <a:cubicBezTo>
                      <a:pt x="17141" y="17349"/>
                      <a:pt x="16915" y="3366"/>
                      <a:pt x="18310" y="2228"/>
                    </a:cubicBezTo>
                    <a:cubicBezTo>
                      <a:pt x="18766" y="1856"/>
                      <a:pt x="19298" y="1710"/>
                      <a:pt x="19872" y="1710"/>
                    </a:cubicBezTo>
                    <a:cubicBezTo>
                      <a:pt x="21053" y="1710"/>
                      <a:pt x="22409" y="2329"/>
                      <a:pt x="23630" y="2874"/>
                    </a:cubicBezTo>
                    <a:cubicBezTo>
                      <a:pt x="25445" y="3684"/>
                      <a:pt x="27556" y="3786"/>
                      <a:pt x="27556" y="3786"/>
                    </a:cubicBezTo>
                    <a:lnTo>
                      <a:pt x="27556" y="2679"/>
                    </a:lnTo>
                    <a:cubicBezTo>
                      <a:pt x="27556" y="2679"/>
                      <a:pt x="27448" y="2694"/>
                      <a:pt x="27248" y="2694"/>
                    </a:cubicBezTo>
                    <a:cubicBezTo>
                      <a:pt x="26658" y="2694"/>
                      <a:pt x="25266" y="2568"/>
                      <a:pt x="23497" y="1572"/>
                    </a:cubicBezTo>
                    <a:cubicBezTo>
                      <a:pt x="21817" y="634"/>
                      <a:pt x="20483" y="0"/>
                      <a:pt x="19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1327075" y="1254400"/>
                <a:ext cx="124575" cy="1295500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51820" extrusionOk="0">
                    <a:moveTo>
                      <a:pt x="4983" y="1"/>
                    </a:moveTo>
                    <a:lnTo>
                      <a:pt x="4983" y="1"/>
                    </a:lnTo>
                    <a:cubicBezTo>
                      <a:pt x="4122" y="1057"/>
                      <a:pt x="3896" y="2440"/>
                      <a:pt x="3896" y="2440"/>
                    </a:cubicBezTo>
                    <a:cubicBezTo>
                      <a:pt x="3640" y="3650"/>
                      <a:pt x="2420" y="24420"/>
                      <a:pt x="2420" y="26757"/>
                    </a:cubicBezTo>
                    <a:cubicBezTo>
                      <a:pt x="2420" y="29094"/>
                      <a:pt x="1467" y="46060"/>
                      <a:pt x="1385" y="48828"/>
                    </a:cubicBezTo>
                    <a:cubicBezTo>
                      <a:pt x="1323" y="50704"/>
                      <a:pt x="626" y="51668"/>
                      <a:pt x="1" y="51688"/>
                    </a:cubicBezTo>
                    <a:cubicBezTo>
                      <a:pt x="1" y="51688"/>
                      <a:pt x="262" y="51820"/>
                      <a:pt x="618" y="51820"/>
                    </a:cubicBezTo>
                    <a:cubicBezTo>
                      <a:pt x="1243" y="51820"/>
                      <a:pt x="2162" y="51417"/>
                      <a:pt x="2481" y="49197"/>
                    </a:cubicBezTo>
                    <a:cubicBezTo>
                      <a:pt x="2984" y="45712"/>
                      <a:pt x="3291" y="33892"/>
                      <a:pt x="3589" y="29351"/>
                    </a:cubicBezTo>
                    <a:cubicBezTo>
                      <a:pt x="3896" y="24809"/>
                      <a:pt x="4255" y="2974"/>
                      <a:pt x="49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1044650" y="1849750"/>
                <a:ext cx="312175" cy="811225"/>
              </a:xfrm>
              <a:custGeom>
                <a:avLst/>
                <a:gdLst/>
                <a:ahLst/>
                <a:cxnLst/>
                <a:rect l="l" t="t" r="r" b="b"/>
                <a:pathLst>
                  <a:path w="12487" h="32449" extrusionOk="0">
                    <a:moveTo>
                      <a:pt x="7402" y="1"/>
                    </a:moveTo>
                    <a:lnTo>
                      <a:pt x="7402" y="1"/>
                    </a:lnTo>
                    <a:cubicBezTo>
                      <a:pt x="1589" y="1046"/>
                      <a:pt x="0" y="7618"/>
                      <a:pt x="0" y="7618"/>
                    </a:cubicBezTo>
                    <a:cubicBezTo>
                      <a:pt x="28" y="7617"/>
                      <a:pt x="56" y="7617"/>
                      <a:pt x="84" y="7617"/>
                    </a:cubicBezTo>
                    <a:cubicBezTo>
                      <a:pt x="2788" y="7617"/>
                      <a:pt x="4230" y="10561"/>
                      <a:pt x="4767" y="12682"/>
                    </a:cubicBezTo>
                    <a:cubicBezTo>
                      <a:pt x="5321" y="14824"/>
                      <a:pt x="5229" y="24984"/>
                      <a:pt x="5229" y="26634"/>
                    </a:cubicBezTo>
                    <a:cubicBezTo>
                      <a:pt x="5229" y="28277"/>
                      <a:pt x="6463" y="32448"/>
                      <a:pt x="11045" y="32448"/>
                    </a:cubicBezTo>
                    <a:cubicBezTo>
                      <a:pt x="11094" y="32448"/>
                      <a:pt x="11145" y="32448"/>
                      <a:pt x="11195" y="32447"/>
                    </a:cubicBezTo>
                    <a:cubicBezTo>
                      <a:pt x="11667" y="32436"/>
                      <a:pt x="12097" y="32385"/>
                      <a:pt x="12487" y="32293"/>
                    </a:cubicBezTo>
                    <a:cubicBezTo>
                      <a:pt x="5813" y="31862"/>
                      <a:pt x="7402" y="19776"/>
                      <a:pt x="7402" y="13717"/>
                    </a:cubicBezTo>
                    <a:cubicBezTo>
                      <a:pt x="7402" y="7659"/>
                      <a:pt x="4111" y="6921"/>
                      <a:pt x="4173" y="5475"/>
                    </a:cubicBezTo>
                    <a:cubicBezTo>
                      <a:pt x="4234" y="4030"/>
                      <a:pt x="7402" y="1"/>
                      <a:pt x="74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1201500" y="2192675"/>
                <a:ext cx="101775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71" extrusionOk="0">
                    <a:moveTo>
                      <a:pt x="2040" y="0"/>
                    </a:moveTo>
                    <a:cubicBezTo>
                      <a:pt x="913" y="0"/>
                      <a:pt x="0" y="913"/>
                      <a:pt x="0" y="2040"/>
                    </a:cubicBezTo>
                    <a:cubicBezTo>
                      <a:pt x="0" y="3158"/>
                      <a:pt x="913" y="4070"/>
                      <a:pt x="2040" y="4070"/>
                    </a:cubicBezTo>
                    <a:cubicBezTo>
                      <a:pt x="3158" y="4070"/>
                      <a:pt x="4070" y="3158"/>
                      <a:pt x="4070" y="2040"/>
                    </a:cubicBezTo>
                    <a:cubicBezTo>
                      <a:pt x="4070" y="913"/>
                      <a:pt x="3158" y="0"/>
                      <a:pt x="2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1205850" y="2200350"/>
                <a:ext cx="97425" cy="94100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3764" extrusionOk="0">
                    <a:moveTo>
                      <a:pt x="1948" y="1"/>
                    </a:moveTo>
                    <a:cubicBezTo>
                      <a:pt x="872" y="1"/>
                      <a:pt x="1" y="841"/>
                      <a:pt x="1" y="1877"/>
                    </a:cubicBezTo>
                    <a:cubicBezTo>
                      <a:pt x="1" y="2922"/>
                      <a:pt x="872" y="3763"/>
                      <a:pt x="1948" y="3763"/>
                    </a:cubicBezTo>
                    <a:cubicBezTo>
                      <a:pt x="3025" y="3763"/>
                      <a:pt x="3896" y="2922"/>
                      <a:pt x="3896" y="1877"/>
                    </a:cubicBezTo>
                    <a:cubicBezTo>
                      <a:pt x="3896" y="841"/>
                      <a:pt x="3025" y="1"/>
                      <a:pt x="1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201500" y="2330050"/>
                <a:ext cx="10177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60" extrusionOk="0">
                    <a:moveTo>
                      <a:pt x="2040" y="0"/>
                    </a:moveTo>
                    <a:cubicBezTo>
                      <a:pt x="913" y="0"/>
                      <a:pt x="0" y="902"/>
                      <a:pt x="0" y="2030"/>
                    </a:cubicBezTo>
                    <a:cubicBezTo>
                      <a:pt x="0" y="3147"/>
                      <a:pt x="913" y="4060"/>
                      <a:pt x="2040" y="4060"/>
                    </a:cubicBezTo>
                    <a:cubicBezTo>
                      <a:pt x="3158" y="4060"/>
                      <a:pt x="4070" y="3147"/>
                      <a:pt x="4070" y="2030"/>
                    </a:cubicBezTo>
                    <a:cubicBezTo>
                      <a:pt x="4070" y="902"/>
                      <a:pt x="3158" y="0"/>
                      <a:pt x="2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1205850" y="2337475"/>
                <a:ext cx="97425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3763" extrusionOk="0">
                    <a:moveTo>
                      <a:pt x="1948" y="0"/>
                    </a:moveTo>
                    <a:cubicBezTo>
                      <a:pt x="872" y="0"/>
                      <a:pt x="1" y="841"/>
                      <a:pt x="1" y="1887"/>
                    </a:cubicBezTo>
                    <a:cubicBezTo>
                      <a:pt x="1" y="2922"/>
                      <a:pt x="872" y="3763"/>
                      <a:pt x="1948" y="3763"/>
                    </a:cubicBezTo>
                    <a:cubicBezTo>
                      <a:pt x="3025" y="3763"/>
                      <a:pt x="3896" y="2922"/>
                      <a:pt x="3896" y="1887"/>
                    </a:cubicBezTo>
                    <a:cubicBezTo>
                      <a:pt x="3896" y="841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1202525" y="2478425"/>
                <a:ext cx="7895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3159" extrusionOk="0">
                    <a:moveTo>
                      <a:pt x="1579" y="1"/>
                    </a:moveTo>
                    <a:cubicBezTo>
                      <a:pt x="708" y="1"/>
                      <a:pt x="0" y="708"/>
                      <a:pt x="0" y="1579"/>
                    </a:cubicBezTo>
                    <a:cubicBezTo>
                      <a:pt x="0" y="2451"/>
                      <a:pt x="708" y="3158"/>
                      <a:pt x="1579" y="3158"/>
                    </a:cubicBezTo>
                    <a:cubicBezTo>
                      <a:pt x="2450" y="3158"/>
                      <a:pt x="3158" y="2451"/>
                      <a:pt x="3158" y="1579"/>
                    </a:cubicBezTo>
                    <a:cubicBezTo>
                      <a:pt x="3158" y="708"/>
                      <a:pt x="2450" y="1"/>
                      <a:pt x="15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1205850" y="2484325"/>
                <a:ext cx="75625" cy="73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923" extrusionOk="0">
                    <a:moveTo>
                      <a:pt x="1508" y="0"/>
                    </a:moveTo>
                    <a:cubicBezTo>
                      <a:pt x="677" y="0"/>
                      <a:pt x="1" y="656"/>
                      <a:pt x="1" y="1466"/>
                    </a:cubicBezTo>
                    <a:cubicBezTo>
                      <a:pt x="1" y="2266"/>
                      <a:pt x="677" y="2922"/>
                      <a:pt x="1508" y="2922"/>
                    </a:cubicBezTo>
                    <a:cubicBezTo>
                      <a:pt x="2348" y="2922"/>
                      <a:pt x="3025" y="2266"/>
                      <a:pt x="3025" y="1466"/>
                    </a:cubicBezTo>
                    <a:cubicBezTo>
                      <a:pt x="3025" y="656"/>
                      <a:pt x="2348" y="0"/>
                      <a:pt x="15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1448050" y="1854375"/>
                <a:ext cx="246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2389" extrusionOk="0">
                    <a:moveTo>
                      <a:pt x="984" y="0"/>
                    </a:moveTo>
                    <a:lnTo>
                      <a:pt x="257" y="564"/>
                    </a:lnTo>
                    <a:cubicBezTo>
                      <a:pt x="257" y="564"/>
                      <a:pt x="0" y="1056"/>
                      <a:pt x="257" y="1764"/>
                    </a:cubicBezTo>
                    <a:lnTo>
                      <a:pt x="984" y="2389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1463175" y="1853100"/>
                <a:ext cx="26425" cy="623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492" extrusionOk="0">
                    <a:moveTo>
                      <a:pt x="523" y="0"/>
                    </a:moveTo>
                    <a:cubicBezTo>
                      <a:pt x="236" y="0"/>
                      <a:pt x="0" y="554"/>
                      <a:pt x="0" y="1240"/>
                    </a:cubicBezTo>
                    <a:cubicBezTo>
                      <a:pt x="0" y="1927"/>
                      <a:pt x="236" y="2491"/>
                      <a:pt x="523" y="2491"/>
                    </a:cubicBezTo>
                    <a:cubicBezTo>
                      <a:pt x="820" y="2491"/>
                      <a:pt x="1056" y="1927"/>
                      <a:pt x="1056" y="1240"/>
                    </a:cubicBezTo>
                    <a:cubicBezTo>
                      <a:pt x="1056" y="554"/>
                      <a:pt x="820" y="0"/>
                      <a:pt x="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1469325" y="1853100"/>
                <a:ext cx="26150" cy="6230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2492" extrusionOk="0">
                    <a:moveTo>
                      <a:pt x="523" y="0"/>
                    </a:moveTo>
                    <a:cubicBezTo>
                      <a:pt x="236" y="0"/>
                      <a:pt x="0" y="554"/>
                      <a:pt x="0" y="1240"/>
                    </a:cubicBezTo>
                    <a:cubicBezTo>
                      <a:pt x="0" y="1927"/>
                      <a:pt x="236" y="2491"/>
                      <a:pt x="523" y="2491"/>
                    </a:cubicBezTo>
                    <a:cubicBezTo>
                      <a:pt x="810" y="2491"/>
                      <a:pt x="1046" y="1927"/>
                      <a:pt x="1046" y="1240"/>
                    </a:cubicBezTo>
                    <a:cubicBezTo>
                      <a:pt x="1046" y="554"/>
                      <a:pt x="810" y="0"/>
                      <a:pt x="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1457025" y="1700075"/>
                <a:ext cx="243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390" extrusionOk="0">
                    <a:moveTo>
                      <a:pt x="974" y="1"/>
                    </a:moveTo>
                    <a:lnTo>
                      <a:pt x="256" y="575"/>
                    </a:lnTo>
                    <a:cubicBezTo>
                      <a:pt x="256" y="575"/>
                      <a:pt x="0" y="1057"/>
                      <a:pt x="256" y="1764"/>
                    </a:cubicBezTo>
                    <a:lnTo>
                      <a:pt x="974" y="2390"/>
                    </a:lnTo>
                    <a:lnTo>
                      <a:pt x="974" y="11"/>
                    </a:lnTo>
                    <a:lnTo>
                      <a:pt x="9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1471875" y="1699050"/>
                <a:ext cx="26425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482" extrusionOk="0">
                    <a:moveTo>
                      <a:pt x="534" y="1"/>
                    </a:moveTo>
                    <a:cubicBezTo>
                      <a:pt x="236" y="1"/>
                      <a:pt x="1" y="554"/>
                      <a:pt x="1" y="1241"/>
                    </a:cubicBezTo>
                    <a:cubicBezTo>
                      <a:pt x="1" y="1928"/>
                      <a:pt x="236" y="2482"/>
                      <a:pt x="534" y="2482"/>
                    </a:cubicBezTo>
                    <a:cubicBezTo>
                      <a:pt x="821" y="2482"/>
                      <a:pt x="1057" y="1928"/>
                      <a:pt x="1057" y="1241"/>
                    </a:cubicBezTo>
                    <a:cubicBezTo>
                      <a:pt x="1057" y="554"/>
                      <a:pt x="821" y="1"/>
                      <a:pt x="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1478025" y="1699050"/>
                <a:ext cx="26425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482" extrusionOk="0">
                    <a:moveTo>
                      <a:pt x="524" y="1"/>
                    </a:moveTo>
                    <a:cubicBezTo>
                      <a:pt x="236" y="1"/>
                      <a:pt x="1" y="554"/>
                      <a:pt x="1" y="1241"/>
                    </a:cubicBezTo>
                    <a:cubicBezTo>
                      <a:pt x="1" y="1928"/>
                      <a:pt x="236" y="2482"/>
                      <a:pt x="524" y="2482"/>
                    </a:cubicBezTo>
                    <a:cubicBezTo>
                      <a:pt x="821" y="2482"/>
                      <a:pt x="1057" y="1928"/>
                      <a:pt x="1057" y="1241"/>
                    </a:cubicBezTo>
                    <a:cubicBezTo>
                      <a:pt x="1057" y="554"/>
                      <a:pt x="821" y="1"/>
                      <a:pt x="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1436500" y="2501225"/>
                <a:ext cx="29250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2851" extrusionOk="0">
                    <a:moveTo>
                      <a:pt x="1170" y="1"/>
                    </a:moveTo>
                    <a:lnTo>
                      <a:pt x="309" y="678"/>
                    </a:lnTo>
                    <a:cubicBezTo>
                      <a:pt x="309" y="678"/>
                      <a:pt x="1" y="1252"/>
                      <a:pt x="309" y="2103"/>
                    </a:cubicBezTo>
                    <a:lnTo>
                      <a:pt x="1170" y="2851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1454450" y="2499700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636" y="0"/>
                    </a:moveTo>
                    <a:cubicBezTo>
                      <a:pt x="288" y="0"/>
                      <a:pt x="1" y="667"/>
                      <a:pt x="1" y="1487"/>
                    </a:cubicBezTo>
                    <a:cubicBezTo>
                      <a:pt x="1" y="2307"/>
                      <a:pt x="288" y="2973"/>
                      <a:pt x="636" y="2973"/>
                    </a:cubicBezTo>
                    <a:cubicBezTo>
                      <a:pt x="974" y="2973"/>
                      <a:pt x="1262" y="2307"/>
                      <a:pt x="1262" y="1487"/>
                    </a:cubicBezTo>
                    <a:cubicBezTo>
                      <a:pt x="1262" y="667"/>
                      <a:pt x="974" y="0"/>
                      <a:pt x="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1461875" y="2499700"/>
                <a:ext cx="3130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974" extrusionOk="0">
                    <a:moveTo>
                      <a:pt x="626" y="0"/>
                    </a:moveTo>
                    <a:cubicBezTo>
                      <a:pt x="278" y="0"/>
                      <a:pt x="1" y="667"/>
                      <a:pt x="1" y="1487"/>
                    </a:cubicBezTo>
                    <a:cubicBezTo>
                      <a:pt x="1" y="2307"/>
                      <a:pt x="278" y="2973"/>
                      <a:pt x="626" y="2973"/>
                    </a:cubicBezTo>
                    <a:cubicBezTo>
                      <a:pt x="975" y="2973"/>
                      <a:pt x="1252" y="2307"/>
                      <a:pt x="1252" y="1487"/>
                    </a:cubicBezTo>
                    <a:cubicBezTo>
                      <a:pt x="1252" y="667"/>
                      <a:pt x="975" y="0"/>
                      <a:pt x="6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1378325" y="1915375"/>
                <a:ext cx="29250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2851" extrusionOk="0">
                    <a:moveTo>
                      <a:pt x="1" y="0"/>
                    </a:moveTo>
                    <a:lnTo>
                      <a:pt x="1" y="2850"/>
                    </a:lnTo>
                    <a:lnTo>
                      <a:pt x="862" y="2102"/>
                    </a:lnTo>
                    <a:cubicBezTo>
                      <a:pt x="1170" y="1251"/>
                      <a:pt x="862" y="677"/>
                      <a:pt x="862" y="67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1358100" y="1913825"/>
                <a:ext cx="3152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974" extrusionOk="0">
                    <a:moveTo>
                      <a:pt x="625" y="1"/>
                    </a:moveTo>
                    <a:cubicBezTo>
                      <a:pt x="287" y="1"/>
                      <a:pt x="0" y="667"/>
                      <a:pt x="0" y="1487"/>
                    </a:cubicBezTo>
                    <a:cubicBezTo>
                      <a:pt x="0" y="2307"/>
                      <a:pt x="287" y="2974"/>
                      <a:pt x="625" y="2974"/>
                    </a:cubicBezTo>
                    <a:cubicBezTo>
                      <a:pt x="974" y="2974"/>
                      <a:pt x="1261" y="2307"/>
                      <a:pt x="1261" y="1487"/>
                    </a:cubicBezTo>
                    <a:cubicBezTo>
                      <a:pt x="1261" y="667"/>
                      <a:pt x="974" y="1"/>
                      <a:pt x="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1350900" y="1913825"/>
                <a:ext cx="3130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974" extrusionOk="0">
                    <a:moveTo>
                      <a:pt x="626" y="1"/>
                    </a:moveTo>
                    <a:cubicBezTo>
                      <a:pt x="278" y="1"/>
                      <a:pt x="1" y="667"/>
                      <a:pt x="1" y="1487"/>
                    </a:cubicBezTo>
                    <a:cubicBezTo>
                      <a:pt x="1" y="2307"/>
                      <a:pt x="278" y="2974"/>
                      <a:pt x="626" y="2974"/>
                    </a:cubicBezTo>
                    <a:cubicBezTo>
                      <a:pt x="975" y="2974"/>
                      <a:pt x="1252" y="2307"/>
                      <a:pt x="1252" y="1487"/>
                    </a:cubicBezTo>
                    <a:cubicBezTo>
                      <a:pt x="1252" y="667"/>
                      <a:pt x="975" y="1"/>
                      <a:pt x="6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1385500" y="1835150"/>
                <a:ext cx="29250" cy="7152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2861" extrusionOk="0">
                    <a:moveTo>
                      <a:pt x="1" y="0"/>
                    </a:moveTo>
                    <a:lnTo>
                      <a:pt x="1" y="2861"/>
                    </a:lnTo>
                    <a:lnTo>
                      <a:pt x="862" y="2112"/>
                    </a:lnTo>
                    <a:cubicBezTo>
                      <a:pt x="1170" y="1261"/>
                      <a:pt x="862" y="677"/>
                      <a:pt x="862" y="67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1365525" y="1833600"/>
                <a:ext cx="312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74" extrusionOk="0">
                    <a:moveTo>
                      <a:pt x="626" y="1"/>
                    </a:moveTo>
                    <a:cubicBezTo>
                      <a:pt x="277" y="1"/>
                      <a:pt x="0" y="667"/>
                      <a:pt x="0" y="1487"/>
                    </a:cubicBezTo>
                    <a:cubicBezTo>
                      <a:pt x="0" y="2308"/>
                      <a:pt x="277" y="2974"/>
                      <a:pt x="626" y="2974"/>
                    </a:cubicBezTo>
                    <a:cubicBezTo>
                      <a:pt x="964" y="2974"/>
                      <a:pt x="1251" y="2308"/>
                      <a:pt x="1251" y="1487"/>
                    </a:cubicBezTo>
                    <a:cubicBezTo>
                      <a:pt x="1251" y="667"/>
                      <a:pt x="964" y="1"/>
                      <a:pt x="6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1358100" y="1833600"/>
                <a:ext cx="3152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974" extrusionOk="0">
                    <a:moveTo>
                      <a:pt x="625" y="1"/>
                    </a:moveTo>
                    <a:cubicBezTo>
                      <a:pt x="287" y="1"/>
                      <a:pt x="0" y="667"/>
                      <a:pt x="0" y="1487"/>
                    </a:cubicBezTo>
                    <a:cubicBezTo>
                      <a:pt x="0" y="2308"/>
                      <a:pt x="287" y="2974"/>
                      <a:pt x="625" y="2974"/>
                    </a:cubicBezTo>
                    <a:cubicBezTo>
                      <a:pt x="974" y="2974"/>
                      <a:pt x="1261" y="2308"/>
                      <a:pt x="1261" y="1487"/>
                    </a:cubicBezTo>
                    <a:cubicBezTo>
                      <a:pt x="1261" y="667"/>
                      <a:pt x="974" y="1"/>
                      <a:pt x="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1386800" y="1754925"/>
                <a:ext cx="29225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851" extrusionOk="0">
                    <a:moveTo>
                      <a:pt x="0" y="1"/>
                    </a:moveTo>
                    <a:lnTo>
                      <a:pt x="0" y="2851"/>
                    </a:lnTo>
                    <a:lnTo>
                      <a:pt x="861" y="2102"/>
                    </a:lnTo>
                    <a:cubicBezTo>
                      <a:pt x="1169" y="1251"/>
                      <a:pt x="861" y="667"/>
                      <a:pt x="861" y="66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1366550" y="1753400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626" y="0"/>
                    </a:moveTo>
                    <a:cubicBezTo>
                      <a:pt x="277" y="0"/>
                      <a:pt x="0" y="656"/>
                      <a:pt x="0" y="1487"/>
                    </a:cubicBezTo>
                    <a:cubicBezTo>
                      <a:pt x="0" y="2307"/>
                      <a:pt x="287" y="2973"/>
                      <a:pt x="626" y="2973"/>
                    </a:cubicBezTo>
                    <a:cubicBezTo>
                      <a:pt x="974" y="2973"/>
                      <a:pt x="1261" y="2307"/>
                      <a:pt x="1261" y="1487"/>
                    </a:cubicBezTo>
                    <a:cubicBezTo>
                      <a:pt x="1261" y="656"/>
                      <a:pt x="974" y="0"/>
                      <a:pt x="6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1359375" y="1753400"/>
                <a:ext cx="312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74" extrusionOk="0">
                    <a:moveTo>
                      <a:pt x="626" y="0"/>
                    </a:moveTo>
                    <a:cubicBezTo>
                      <a:pt x="277" y="0"/>
                      <a:pt x="0" y="656"/>
                      <a:pt x="0" y="1487"/>
                    </a:cubicBezTo>
                    <a:cubicBezTo>
                      <a:pt x="0" y="2307"/>
                      <a:pt x="277" y="2973"/>
                      <a:pt x="626" y="2973"/>
                    </a:cubicBezTo>
                    <a:cubicBezTo>
                      <a:pt x="974" y="2973"/>
                      <a:pt x="1251" y="2307"/>
                      <a:pt x="1251" y="1487"/>
                    </a:cubicBezTo>
                    <a:cubicBezTo>
                      <a:pt x="1251" y="656"/>
                      <a:pt x="974" y="0"/>
                      <a:pt x="6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1391925" y="1668825"/>
                <a:ext cx="29225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851" extrusionOk="0">
                    <a:moveTo>
                      <a:pt x="0" y="0"/>
                    </a:moveTo>
                    <a:lnTo>
                      <a:pt x="0" y="2850"/>
                    </a:lnTo>
                    <a:lnTo>
                      <a:pt x="861" y="2102"/>
                    </a:lnTo>
                    <a:cubicBezTo>
                      <a:pt x="1169" y="1251"/>
                      <a:pt x="861" y="677"/>
                      <a:pt x="861" y="67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1371675" y="16672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636" y="1"/>
                    </a:moveTo>
                    <a:cubicBezTo>
                      <a:pt x="287" y="1"/>
                      <a:pt x="0" y="667"/>
                      <a:pt x="0" y="1487"/>
                    </a:cubicBezTo>
                    <a:cubicBezTo>
                      <a:pt x="0" y="2307"/>
                      <a:pt x="287" y="2974"/>
                      <a:pt x="636" y="2974"/>
                    </a:cubicBezTo>
                    <a:cubicBezTo>
                      <a:pt x="974" y="2974"/>
                      <a:pt x="1261" y="2307"/>
                      <a:pt x="1261" y="1487"/>
                    </a:cubicBezTo>
                    <a:cubicBezTo>
                      <a:pt x="1261" y="667"/>
                      <a:pt x="974" y="1"/>
                      <a:pt x="6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1364500" y="1667275"/>
                <a:ext cx="312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74" extrusionOk="0">
                    <a:moveTo>
                      <a:pt x="626" y="1"/>
                    </a:moveTo>
                    <a:cubicBezTo>
                      <a:pt x="277" y="1"/>
                      <a:pt x="0" y="667"/>
                      <a:pt x="0" y="1487"/>
                    </a:cubicBezTo>
                    <a:cubicBezTo>
                      <a:pt x="0" y="2307"/>
                      <a:pt x="277" y="2974"/>
                      <a:pt x="626" y="2974"/>
                    </a:cubicBezTo>
                    <a:cubicBezTo>
                      <a:pt x="974" y="2974"/>
                      <a:pt x="1251" y="2307"/>
                      <a:pt x="1251" y="1487"/>
                    </a:cubicBezTo>
                    <a:cubicBezTo>
                      <a:pt x="1251" y="667"/>
                      <a:pt x="974" y="1"/>
                      <a:pt x="6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1370900" y="2167050"/>
                <a:ext cx="3105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271" extrusionOk="0">
                    <a:moveTo>
                      <a:pt x="1" y="0"/>
                    </a:moveTo>
                    <a:lnTo>
                      <a:pt x="1" y="3270"/>
                    </a:lnTo>
                    <a:lnTo>
                      <a:pt x="913" y="2409"/>
                    </a:lnTo>
                    <a:cubicBezTo>
                      <a:pt x="1241" y="1435"/>
                      <a:pt x="913" y="769"/>
                      <a:pt x="913" y="76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1349625" y="2165250"/>
                <a:ext cx="3310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3404" extrusionOk="0">
                    <a:moveTo>
                      <a:pt x="667" y="0"/>
                    </a:moveTo>
                    <a:cubicBezTo>
                      <a:pt x="298" y="0"/>
                      <a:pt x="1" y="759"/>
                      <a:pt x="1" y="1702"/>
                    </a:cubicBezTo>
                    <a:cubicBezTo>
                      <a:pt x="1" y="2645"/>
                      <a:pt x="298" y="3404"/>
                      <a:pt x="667" y="3404"/>
                    </a:cubicBezTo>
                    <a:cubicBezTo>
                      <a:pt x="1026" y="3404"/>
                      <a:pt x="1323" y="2645"/>
                      <a:pt x="1323" y="1702"/>
                    </a:cubicBezTo>
                    <a:cubicBezTo>
                      <a:pt x="1323" y="759"/>
                      <a:pt x="102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1341950" y="2165250"/>
                <a:ext cx="3307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3404" extrusionOk="0">
                    <a:moveTo>
                      <a:pt x="667" y="0"/>
                    </a:moveTo>
                    <a:cubicBezTo>
                      <a:pt x="297" y="0"/>
                      <a:pt x="0" y="759"/>
                      <a:pt x="0" y="1702"/>
                    </a:cubicBezTo>
                    <a:cubicBezTo>
                      <a:pt x="0" y="2645"/>
                      <a:pt x="297" y="3404"/>
                      <a:pt x="667" y="3404"/>
                    </a:cubicBezTo>
                    <a:cubicBezTo>
                      <a:pt x="1025" y="3404"/>
                      <a:pt x="1323" y="2645"/>
                      <a:pt x="1323" y="1702"/>
                    </a:cubicBezTo>
                    <a:cubicBezTo>
                      <a:pt x="1323" y="759"/>
                      <a:pt x="1025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1367325" y="2271850"/>
                <a:ext cx="3127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272" extrusionOk="0">
                    <a:moveTo>
                      <a:pt x="0" y="1"/>
                    </a:moveTo>
                    <a:lnTo>
                      <a:pt x="0" y="3271"/>
                    </a:lnTo>
                    <a:lnTo>
                      <a:pt x="923" y="2410"/>
                    </a:lnTo>
                    <a:cubicBezTo>
                      <a:pt x="1251" y="1436"/>
                      <a:pt x="923" y="770"/>
                      <a:pt x="923" y="77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1346050" y="2270075"/>
                <a:ext cx="333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404" extrusionOk="0">
                    <a:moveTo>
                      <a:pt x="667" y="0"/>
                    </a:moveTo>
                    <a:cubicBezTo>
                      <a:pt x="297" y="0"/>
                      <a:pt x="0" y="759"/>
                      <a:pt x="0" y="1702"/>
                    </a:cubicBezTo>
                    <a:cubicBezTo>
                      <a:pt x="0" y="2645"/>
                      <a:pt x="297" y="3404"/>
                      <a:pt x="667" y="3404"/>
                    </a:cubicBezTo>
                    <a:cubicBezTo>
                      <a:pt x="1036" y="3404"/>
                      <a:pt x="1333" y="2645"/>
                      <a:pt x="1333" y="1702"/>
                    </a:cubicBezTo>
                    <a:cubicBezTo>
                      <a:pt x="1333" y="759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1338350" y="2270075"/>
                <a:ext cx="3335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3404" extrusionOk="0">
                    <a:moveTo>
                      <a:pt x="667" y="0"/>
                    </a:moveTo>
                    <a:cubicBezTo>
                      <a:pt x="298" y="0"/>
                      <a:pt x="1" y="759"/>
                      <a:pt x="1" y="1702"/>
                    </a:cubicBezTo>
                    <a:cubicBezTo>
                      <a:pt x="1" y="2645"/>
                      <a:pt x="298" y="3404"/>
                      <a:pt x="667" y="3404"/>
                    </a:cubicBezTo>
                    <a:cubicBezTo>
                      <a:pt x="1036" y="3404"/>
                      <a:pt x="1333" y="2645"/>
                      <a:pt x="1333" y="1702"/>
                    </a:cubicBezTo>
                    <a:cubicBezTo>
                      <a:pt x="1333" y="759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1375000" y="2062975"/>
                <a:ext cx="31050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272" extrusionOk="0">
                    <a:moveTo>
                      <a:pt x="1" y="1"/>
                    </a:moveTo>
                    <a:lnTo>
                      <a:pt x="1" y="3271"/>
                    </a:lnTo>
                    <a:lnTo>
                      <a:pt x="923" y="2420"/>
                    </a:lnTo>
                    <a:cubicBezTo>
                      <a:pt x="1241" y="1446"/>
                      <a:pt x="923" y="780"/>
                      <a:pt x="923" y="78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1353725" y="2061450"/>
                <a:ext cx="3335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3404" extrusionOk="0">
                    <a:moveTo>
                      <a:pt x="667" y="0"/>
                    </a:moveTo>
                    <a:cubicBezTo>
                      <a:pt x="298" y="0"/>
                      <a:pt x="1" y="759"/>
                      <a:pt x="1" y="1702"/>
                    </a:cubicBezTo>
                    <a:cubicBezTo>
                      <a:pt x="1" y="2645"/>
                      <a:pt x="298" y="3404"/>
                      <a:pt x="667" y="3404"/>
                    </a:cubicBezTo>
                    <a:cubicBezTo>
                      <a:pt x="1036" y="3404"/>
                      <a:pt x="1333" y="2645"/>
                      <a:pt x="1333" y="1702"/>
                    </a:cubicBezTo>
                    <a:cubicBezTo>
                      <a:pt x="1333" y="759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1346050" y="2061450"/>
                <a:ext cx="333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404" extrusionOk="0">
                    <a:moveTo>
                      <a:pt x="667" y="0"/>
                    </a:moveTo>
                    <a:cubicBezTo>
                      <a:pt x="297" y="0"/>
                      <a:pt x="0" y="759"/>
                      <a:pt x="0" y="1702"/>
                    </a:cubicBezTo>
                    <a:cubicBezTo>
                      <a:pt x="0" y="2645"/>
                      <a:pt x="297" y="3404"/>
                      <a:pt x="667" y="3404"/>
                    </a:cubicBezTo>
                    <a:cubicBezTo>
                      <a:pt x="1036" y="3404"/>
                      <a:pt x="1333" y="2645"/>
                      <a:pt x="1333" y="1702"/>
                    </a:cubicBezTo>
                    <a:cubicBezTo>
                      <a:pt x="1333" y="759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363975" y="2374625"/>
                <a:ext cx="3105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271" extrusionOk="0">
                    <a:moveTo>
                      <a:pt x="1" y="1"/>
                    </a:moveTo>
                    <a:lnTo>
                      <a:pt x="1" y="3271"/>
                    </a:lnTo>
                    <a:lnTo>
                      <a:pt x="913" y="2420"/>
                    </a:lnTo>
                    <a:cubicBezTo>
                      <a:pt x="1241" y="1446"/>
                      <a:pt x="913" y="780"/>
                      <a:pt x="913" y="78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1342700" y="2373100"/>
                <a:ext cx="3310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3404" extrusionOk="0">
                    <a:moveTo>
                      <a:pt x="667" y="0"/>
                    </a:moveTo>
                    <a:cubicBezTo>
                      <a:pt x="298" y="0"/>
                      <a:pt x="1" y="759"/>
                      <a:pt x="1" y="1702"/>
                    </a:cubicBezTo>
                    <a:cubicBezTo>
                      <a:pt x="1" y="2645"/>
                      <a:pt x="298" y="3404"/>
                      <a:pt x="667" y="3404"/>
                    </a:cubicBezTo>
                    <a:cubicBezTo>
                      <a:pt x="1026" y="3404"/>
                      <a:pt x="1323" y="2645"/>
                      <a:pt x="1323" y="1702"/>
                    </a:cubicBezTo>
                    <a:cubicBezTo>
                      <a:pt x="1323" y="759"/>
                      <a:pt x="102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1335025" y="2373100"/>
                <a:ext cx="3307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3404" extrusionOk="0">
                    <a:moveTo>
                      <a:pt x="667" y="0"/>
                    </a:moveTo>
                    <a:cubicBezTo>
                      <a:pt x="298" y="0"/>
                      <a:pt x="0" y="759"/>
                      <a:pt x="0" y="1702"/>
                    </a:cubicBezTo>
                    <a:cubicBezTo>
                      <a:pt x="0" y="2645"/>
                      <a:pt x="298" y="3404"/>
                      <a:pt x="667" y="3404"/>
                    </a:cubicBezTo>
                    <a:cubicBezTo>
                      <a:pt x="1026" y="3404"/>
                      <a:pt x="1323" y="2645"/>
                      <a:pt x="1323" y="1702"/>
                    </a:cubicBezTo>
                    <a:cubicBezTo>
                      <a:pt x="1323" y="759"/>
                      <a:pt x="1026" y="0"/>
                      <a:pt x="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8463887" y="490657"/>
              <a:ext cx="574516" cy="3729461"/>
              <a:chOff x="8463887" y="490657"/>
              <a:chExt cx="574516" cy="3729461"/>
            </a:xfrm>
          </p:grpSpPr>
          <p:sp>
            <p:nvSpPr>
              <p:cNvPr id="127" name="Google Shape;127;p5"/>
              <p:cNvSpPr/>
              <p:nvPr/>
            </p:nvSpPr>
            <p:spPr>
              <a:xfrm rot="-5400000">
                <a:off x="8898397" y="4080113"/>
                <a:ext cx="124683" cy="155327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3538" extrusionOk="0">
                    <a:moveTo>
                      <a:pt x="1158" y="1128"/>
                    </a:moveTo>
                    <a:cubicBezTo>
                      <a:pt x="1425" y="1128"/>
                      <a:pt x="1702" y="1139"/>
                      <a:pt x="1968" y="1149"/>
                    </a:cubicBezTo>
                    <a:cubicBezTo>
                      <a:pt x="1948" y="1487"/>
                      <a:pt x="1907" y="1846"/>
                      <a:pt x="1866" y="2184"/>
                    </a:cubicBezTo>
                    <a:cubicBezTo>
                      <a:pt x="1733" y="2179"/>
                      <a:pt x="1599" y="2177"/>
                      <a:pt x="1466" y="2177"/>
                    </a:cubicBezTo>
                    <a:cubicBezTo>
                      <a:pt x="1333" y="2177"/>
                      <a:pt x="1199" y="2179"/>
                      <a:pt x="1066" y="2184"/>
                    </a:cubicBezTo>
                    <a:cubicBezTo>
                      <a:pt x="1107" y="1836"/>
                      <a:pt x="1138" y="1477"/>
                      <a:pt x="1158" y="1128"/>
                    </a:cubicBezTo>
                    <a:close/>
                    <a:moveTo>
                      <a:pt x="2143" y="1"/>
                    </a:moveTo>
                    <a:lnTo>
                      <a:pt x="1968" y="21"/>
                    </a:lnTo>
                    <a:cubicBezTo>
                      <a:pt x="1989" y="298"/>
                      <a:pt x="1989" y="606"/>
                      <a:pt x="1979" y="923"/>
                    </a:cubicBezTo>
                    <a:cubicBezTo>
                      <a:pt x="1712" y="913"/>
                      <a:pt x="1435" y="903"/>
                      <a:pt x="1169" y="903"/>
                    </a:cubicBezTo>
                    <a:cubicBezTo>
                      <a:pt x="1179" y="606"/>
                      <a:pt x="1179" y="308"/>
                      <a:pt x="1158" y="32"/>
                    </a:cubicBezTo>
                    <a:lnTo>
                      <a:pt x="984" y="52"/>
                    </a:lnTo>
                    <a:cubicBezTo>
                      <a:pt x="1005" y="319"/>
                      <a:pt x="1005" y="616"/>
                      <a:pt x="994" y="913"/>
                    </a:cubicBezTo>
                    <a:cubicBezTo>
                      <a:pt x="646" y="923"/>
                      <a:pt x="308" y="964"/>
                      <a:pt x="0" y="1057"/>
                    </a:cubicBezTo>
                    <a:lnTo>
                      <a:pt x="41" y="1272"/>
                    </a:lnTo>
                    <a:cubicBezTo>
                      <a:pt x="328" y="1190"/>
                      <a:pt x="646" y="1149"/>
                      <a:pt x="984" y="1128"/>
                    </a:cubicBezTo>
                    <a:lnTo>
                      <a:pt x="984" y="1128"/>
                    </a:lnTo>
                    <a:cubicBezTo>
                      <a:pt x="964" y="1487"/>
                      <a:pt x="933" y="1846"/>
                      <a:pt x="892" y="2195"/>
                    </a:cubicBezTo>
                    <a:cubicBezTo>
                      <a:pt x="625" y="2215"/>
                      <a:pt x="379" y="2256"/>
                      <a:pt x="144" y="2328"/>
                    </a:cubicBezTo>
                    <a:lnTo>
                      <a:pt x="185" y="2543"/>
                    </a:lnTo>
                    <a:cubicBezTo>
                      <a:pt x="390" y="2482"/>
                      <a:pt x="625" y="2441"/>
                      <a:pt x="861" y="2420"/>
                    </a:cubicBezTo>
                    <a:lnTo>
                      <a:pt x="861" y="2420"/>
                    </a:lnTo>
                    <a:cubicBezTo>
                      <a:pt x="820" y="2748"/>
                      <a:pt x="779" y="3066"/>
                      <a:pt x="738" y="3363"/>
                    </a:cubicBezTo>
                    <a:lnTo>
                      <a:pt x="718" y="3497"/>
                    </a:lnTo>
                    <a:lnTo>
                      <a:pt x="882" y="3538"/>
                    </a:lnTo>
                    <a:lnTo>
                      <a:pt x="902" y="3404"/>
                    </a:lnTo>
                    <a:cubicBezTo>
                      <a:pt x="943" y="3087"/>
                      <a:pt x="994" y="2758"/>
                      <a:pt x="1035" y="2410"/>
                    </a:cubicBezTo>
                    <a:cubicBezTo>
                      <a:pt x="1148" y="2401"/>
                      <a:pt x="1263" y="2398"/>
                      <a:pt x="1377" y="2398"/>
                    </a:cubicBezTo>
                    <a:cubicBezTo>
                      <a:pt x="1534" y="2398"/>
                      <a:pt x="1691" y="2404"/>
                      <a:pt x="1845" y="2410"/>
                    </a:cubicBezTo>
                    <a:cubicBezTo>
                      <a:pt x="1804" y="2728"/>
                      <a:pt x="1763" y="3035"/>
                      <a:pt x="1722" y="3322"/>
                    </a:cubicBezTo>
                    <a:lnTo>
                      <a:pt x="1702" y="3456"/>
                    </a:lnTo>
                    <a:lnTo>
                      <a:pt x="1866" y="3497"/>
                    </a:lnTo>
                    <a:lnTo>
                      <a:pt x="1886" y="3363"/>
                    </a:lnTo>
                    <a:cubicBezTo>
                      <a:pt x="1927" y="3066"/>
                      <a:pt x="1979" y="2748"/>
                      <a:pt x="2020" y="2410"/>
                    </a:cubicBezTo>
                    <a:cubicBezTo>
                      <a:pt x="2266" y="2430"/>
                      <a:pt x="2501" y="2451"/>
                      <a:pt x="2727" y="2461"/>
                    </a:cubicBezTo>
                    <a:lnTo>
                      <a:pt x="2829" y="2471"/>
                    </a:lnTo>
                    <a:lnTo>
                      <a:pt x="2840" y="2246"/>
                    </a:lnTo>
                    <a:lnTo>
                      <a:pt x="2737" y="2246"/>
                    </a:lnTo>
                    <a:cubicBezTo>
                      <a:pt x="2512" y="2225"/>
                      <a:pt x="2286" y="2205"/>
                      <a:pt x="2040" y="2195"/>
                    </a:cubicBezTo>
                    <a:cubicBezTo>
                      <a:pt x="2081" y="1846"/>
                      <a:pt x="2112" y="1498"/>
                      <a:pt x="2132" y="1159"/>
                    </a:cubicBezTo>
                    <a:cubicBezTo>
                      <a:pt x="2286" y="1170"/>
                      <a:pt x="2440" y="1180"/>
                      <a:pt x="2573" y="1190"/>
                    </a:cubicBezTo>
                    <a:lnTo>
                      <a:pt x="2686" y="1200"/>
                    </a:lnTo>
                    <a:lnTo>
                      <a:pt x="2696" y="975"/>
                    </a:lnTo>
                    <a:lnTo>
                      <a:pt x="2583" y="975"/>
                    </a:lnTo>
                    <a:cubicBezTo>
                      <a:pt x="2450" y="964"/>
                      <a:pt x="2296" y="944"/>
                      <a:pt x="2143" y="944"/>
                    </a:cubicBezTo>
                    <a:cubicBezTo>
                      <a:pt x="2163" y="606"/>
                      <a:pt x="2163" y="288"/>
                      <a:pt x="2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 rot="-5400000">
                <a:off x="8504936" y="2847381"/>
                <a:ext cx="107166" cy="189264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311" extrusionOk="0">
                    <a:moveTo>
                      <a:pt x="1073" y="320"/>
                    </a:moveTo>
                    <a:cubicBezTo>
                      <a:pt x="1107" y="320"/>
                      <a:pt x="1143" y="325"/>
                      <a:pt x="1179" y="334"/>
                    </a:cubicBezTo>
                    <a:cubicBezTo>
                      <a:pt x="1497" y="406"/>
                      <a:pt x="1743" y="601"/>
                      <a:pt x="1897" y="918"/>
                    </a:cubicBezTo>
                    <a:cubicBezTo>
                      <a:pt x="1999" y="1113"/>
                      <a:pt x="2061" y="1349"/>
                      <a:pt x="2092" y="1615"/>
                    </a:cubicBezTo>
                    <a:cubicBezTo>
                      <a:pt x="2143" y="2026"/>
                      <a:pt x="2112" y="2518"/>
                      <a:pt x="2010" y="3071"/>
                    </a:cubicBezTo>
                    <a:cubicBezTo>
                      <a:pt x="1865" y="3826"/>
                      <a:pt x="1504" y="3991"/>
                      <a:pt x="1152" y="3991"/>
                    </a:cubicBezTo>
                    <a:cubicBezTo>
                      <a:pt x="1078" y="3991"/>
                      <a:pt x="1004" y="3984"/>
                      <a:pt x="933" y="3973"/>
                    </a:cubicBezTo>
                    <a:cubicBezTo>
                      <a:pt x="472" y="3902"/>
                      <a:pt x="236" y="3307"/>
                      <a:pt x="257" y="2190"/>
                    </a:cubicBezTo>
                    <a:cubicBezTo>
                      <a:pt x="257" y="1698"/>
                      <a:pt x="410" y="847"/>
                      <a:pt x="749" y="488"/>
                    </a:cubicBezTo>
                    <a:cubicBezTo>
                      <a:pt x="844" y="376"/>
                      <a:pt x="952" y="320"/>
                      <a:pt x="1073" y="320"/>
                    </a:cubicBezTo>
                    <a:close/>
                    <a:moveTo>
                      <a:pt x="1077" y="0"/>
                    </a:moveTo>
                    <a:cubicBezTo>
                      <a:pt x="897" y="0"/>
                      <a:pt x="731" y="79"/>
                      <a:pt x="585" y="242"/>
                    </a:cubicBezTo>
                    <a:cubicBezTo>
                      <a:pt x="175" y="683"/>
                      <a:pt x="11" y="1667"/>
                      <a:pt x="11" y="2179"/>
                    </a:cubicBezTo>
                    <a:cubicBezTo>
                      <a:pt x="0" y="2466"/>
                      <a:pt x="21" y="2712"/>
                      <a:pt x="41" y="2928"/>
                    </a:cubicBezTo>
                    <a:cubicBezTo>
                      <a:pt x="164" y="3943"/>
                      <a:pt x="564" y="4240"/>
                      <a:pt x="913" y="4291"/>
                    </a:cubicBezTo>
                    <a:cubicBezTo>
                      <a:pt x="993" y="4304"/>
                      <a:pt x="1071" y="4310"/>
                      <a:pt x="1145" y="4310"/>
                    </a:cubicBezTo>
                    <a:cubicBezTo>
                      <a:pt x="1728" y="4310"/>
                      <a:pt x="2100" y="3917"/>
                      <a:pt x="2245" y="3153"/>
                    </a:cubicBezTo>
                    <a:cubicBezTo>
                      <a:pt x="2440" y="2138"/>
                      <a:pt x="2389" y="1308"/>
                      <a:pt x="2112" y="744"/>
                    </a:cubicBezTo>
                    <a:cubicBezTo>
                      <a:pt x="1907" y="355"/>
                      <a:pt x="1600" y="98"/>
                      <a:pt x="1220" y="16"/>
                    </a:cubicBezTo>
                    <a:cubicBezTo>
                      <a:pt x="1172" y="6"/>
                      <a:pt x="1124" y="0"/>
                      <a:pt x="10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 rot="-5400000">
                <a:off x="8683193" y="575696"/>
                <a:ext cx="311927" cy="141849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3231" extrusionOk="0">
                    <a:moveTo>
                      <a:pt x="1375" y="0"/>
                    </a:moveTo>
                    <a:cubicBezTo>
                      <a:pt x="834" y="0"/>
                      <a:pt x="306" y="541"/>
                      <a:pt x="185" y="1149"/>
                    </a:cubicBezTo>
                    <a:cubicBezTo>
                      <a:pt x="0" y="2010"/>
                      <a:pt x="205" y="3220"/>
                      <a:pt x="1107" y="3230"/>
                    </a:cubicBezTo>
                    <a:cubicBezTo>
                      <a:pt x="1148" y="3230"/>
                      <a:pt x="1200" y="3230"/>
                      <a:pt x="1251" y="3220"/>
                    </a:cubicBezTo>
                    <a:lnTo>
                      <a:pt x="1251" y="3230"/>
                    </a:lnTo>
                    <a:lnTo>
                      <a:pt x="7104" y="2369"/>
                    </a:lnTo>
                    <a:lnTo>
                      <a:pt x="7104" y="2133"/>
                    </a:lnTo>
                    <a:lnTo>
                      <a:pt x="2040" y="2871"/>
                    </a:lnTo>
                    <a:cubicBezTo>
                      <a:pt x="2163" y="2728"/>
                      <a:pt x="2266" y="2533"/>
                      <a:pt x="2307" y="2287"/>
                    </a:cubicBezTo>
                    <a:cubicBezTo>
                      <a:pt x="2522" y="1323"/>
                      <a:pt x="2286" y="524"/>
                      <a:pt x="1927" y="216"/>
                    </a:cubicBezTo>
                    <a:cubicBezTo>
                      <a:pt x="1753" y="66"/>
                      <a:pt x="1563" y="0"/>
                      <a:pt x="1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 rot="-5400000">
                <a:off x="8829746" y="1504568"/>
                <a:ext cx="261966" cy="141278"/>
              </a:xfrm>
              <a:custGeom>
                <a:avLst/>
                <a:gdLst/>
                <a:ahLst/>
                <a:cxnLst/>
                <a:rect l="l" t="t" r="r" b="b"/>
                <a:pathLst>
                  <a:path w="5967" h="3218" extrusionOk="0">
                    <a:moveTo>
                      <a:pt x="5424" y="373"/>
                    </a:moveTo>
                    <a:cubicBezTo>
                      <a:pt x="5468" y="373"/>
                      <a:pt x="5512" y="377"/>
                      <a:pt x="5556" y="387"/>
                    </a:cubicBezTo>
                    <a:lnTo>
                      <a:pt x="5556" y="376"/>
                    </a:lnTo>
                    <a:cubicBezTo>
                      <a:pt x="5669" y="407"/>
                      <a:pt x="5710" y="438"/>
                      <a:pt x="5720" y="448"/>
                    </a:cubicBezTo>
                    <a:cubicBezTo>
                      <a:pt x="5720" y="458"/>
                      <a:pt x="5720" y="479"/>
                      <a:pt x="5700" y="499"/>
                    </a:cubicBezTo>
                    <a:cubicBezTo>
                      <a:pt x="5618" y="643"/>
                      <a:pt x="5485" y="766"/>
                      <a:pt x="5300" y="879"/>
                    </a:cubicBezTo>
                    <a:cubicBezTo>
                      <a:pt x="5142" y="967"/>
                      <a:pt x="4987" y="1013"/>
                      <a:pt x="4868" y="1013"/>
                    </a:cubicBezTo>
                    <a:cubicBezTo>
                      <a:pt x="4794" y="1013"/>
                      <a:pt x="4734" y="996"/>
                      <a:pt x="4695" y="961"/>
                    </a:cubicBezTo>
                    <a:cubicBezTo>
                      <a:pt x="4624" y="899"/>
                      <a:pt x="4572" y="848"/>
                      <a:pt x="4542" y="817"/>
                    </a:cubicBezTo>
                    <a:cubicBezTo>
                      <a:pt x="4828" y="576"/>
                      <a:pt x="5122" y="373"/>
                      <a:pt x="5424" y="373"/>
                    </a:cubicBezTo>
                    <a:close/>
                    <a:moveTo>
                      <a:pt x="2821" y="1220"/>
                    </a:moveTo>
                    <a:cubicBezTo>
                      <a:pt x="2987" y="1220"/>
                      <a:pt x="3176" y="1283"/>
                      <a:pt x="3342" y="1463"/>
                    </a:cubicBezTo>
                    <a:cubicBezTo>
                      <a:pt x="3004" y="1688"/>
                      <a:pt x="2655" y="1893"/>
                      <a:pt x="2286" y="2099"/>
                    </a:cubicBezTo>
                    <a:cubicBezTo>
                      <a:pt x="2266" y="2027"/>
                      <a:pt x="2255" y="1934"/>
                      <a:pt x="2245" y="1832"/>
                    </a:cubicBezTo>
                    <a:cubicBezTo>
                      <a:pt x="2245" y="1576"/>
                      <a:pt x="2379" y="1350"/>
                      <a:pt x="2604" y="1258"/>
                    </a:cubicBezTo>
                    <a:cubicBezTo>
                      <a:pt x="2667" y="1235"/>
                      <a:pt x="2742" y="1220"/>
                      <a:pt x="2821" y="1220"/>
                    </a:cubicBezTo>
                    <a:close/>
                    <a:moveTo>
                      <a:pt x="3110" y="239"/>
                    </a:moveTo>
                    <a:cubicBezTo>
                      <a:pt x="3480" y="239"/>
                      <a:pt x="3838" y="371"/>
                      <a:pt x="4070" y="612"/>
                    </a:cubicBezTo>
                    <a:cubicBezTo>
                      <a:pt x="4152" y="694"/>
                      <a:pt x="4193" y="745"/>
                      <a:pt x="4224" y="786"/>
                    </a:cubicBezTo>
                    <a:cubicBezTo>
                      <a:pt x="4193" y="807"/>
                      <a:pt x="4173" y="827"/>
                      <a:pt x="4152" y="838"/>
                    </a:cubicBezTo>
                    <a:cubicBezTo>
                      <a:pt x="4019" y="961"/>
                      <a:pt x="3885" y="1084"/>
                      <a:pt x="3752" y="1166"/>
                    </a:cubicBezTo>
                    <a:cubicBezTo>
                      <a:pt x="3680" y="1217"/>
                      <a:pt x="3609" y="1268"/>
                      <a:pt x="3537" y="1319"/>
                    </a:cubicBezTo>
                    <a:cubicBezTo>
                      <a:pt x="3350" y="1096"/>
                      <a:pt x="3102" y="979"/>
                      <a:pt x="2850" y="979"/>
                    </a:cubicBezTo>
                    <a:cubicBezTo>
                      <a:pt x="2743" y="979"/>
                      <a:pt x="2636" y="1000"/>
                      <a:pt x="2532" y="1043"/>
                    </a:cubicBezTo>
                    <a:cubicBezTo>
                      <a:pt x="2204" y="1166"/>
                      <a:pt x="2009" y="1483"/>
                      <a:pt x="2020" y="1852"/>
                    </a:cubicBezTo>
                    <a:cubicBezTo>
                      <a:pt x="2020" y="1986"/>
                      <a:pt x="2040" y="2109"/>
                      <a:pt x="2081" y="2211"/>
                    </a:cubicBezTo>
                    <a:cubicBezTo>
                      <a:pt x="1999" y="2263"/>
                      <a:pt x="1907" y="2304"/>
                      <a:pt x="1825" y="2345"/>
                    </a:cubicBezTo>
                    <a:cubicBezTo>
                      <a:pt x="1753" y="2232"/>
                      <a:pt x="1692" y="2119"/>
                      <a:pt x="1671" y="2016"/>
                    </a:cubicBezTo>
                    <a:cubicBezTo>
                      <a:pt x="1569" y="1606"/>
                      <a:pt x="1753" y="1073"/>
                      <a:pt x="1927" y="848"/>
                    </a:cubicBezTo>
                    <a:cubicBezTo>
                      <a:pt x="2194" y="489"/>
                      <a:pt x="2573" y="284"/>
                      <a:pt x="2994" y="243"/>
                    </a:cubicBezTo>
                    <a:cubicBezTo>
                      <a:pt x="3032" y="240"/>
                      <a:pt x="3071" y="239"/>
                      <a:pt x="3110" y="239"/>
                    </a:cubicBezTo>
                    <a:close/>
                    <a:moveTo>
                      <a:pt x="3465" y="1647"/>
                    </a:moveTo>
                    <a:cubicBezTo>
                      <a:pt x="3527" y="1781"/>
                      <a:pt x="3537" y="1945"/>
                      <a:pt x="3506" y="2109"/>
                    </a:cubicBezTo>
                    <a:cubicBezTo>
                      <a:pt x="3465" y="2375"/>
                      <a:pt x="3301" y="2621"/>
                      <a:pt x="3076" y="2775"/>
                    </a:cubicBezTo>
                    <a:cubicBezTo>
                      <a:pt x="2942" y="2867"/>
                      <a:pt x="2754" y="2979"/>
                      <a:pt x="2590" y="2979"/>
                    </a:cubicBezTo>
                    <a:cubicBezTo>
                      <a:pt x="2552" y="2979"/>
                      <a:pt x="2515" y="2973"/>
                      <a:pt x="2481" y="2960"/>
                    </a:cubicBezTo>
                    <a:cubicBezTo>
                      <a:pt x="2317" y="2908"/>
                      <a:pt x="2112" y="2734"/>
                      <a:pt x="1958" y="2539"/>
                    </a:cubicBezTo>
                    <a:cubicBezTo>
                      <a:pt x="2040" y="2498"/>
                      <a:pt x="2112" y="2457"/>
                      <a:pt x="2194" y="2416"/>
                    </a:cubicBezTo>
                    <a:cubicBezTo>
                      <a:pt x="2286" y="2539"/>
                      <a:pt x="2420" y="2611"/>
                      <a:pt x="2543" y="2632"/>
                    </a:cubicBezTo>
                    <a:cubicBezTo>
                      <a:pt x="2551" y="2632"/>
                      <a:pt x="2558" y="2632"/>
                      <a:pt x="2566" y="2632"/>
                    </a:cubicBezTo>
                    <a:cubicBezTo>
                      <a:pt x="2730" y="2632"/>
                      <a:pt x="2863" y="2531"/>
                      <a:pt x="2912" y="2355"/>
                    </a:cubicBezTo>
                    <a:cubicBezTo>
                      <a:pt x="2932" y="2293"/>
                      <a:pt x="2891" y="2232"/>
                      <a:pt x="2840" y="2211"/>
                    </a:cubicBezTo>
                    <a:cubicBezTo>
                      <a:pt x="2829" y="2208"/>
                      <a:pt x="2818" y="2206"/>
                      <a:pt x="2807" y="2206"/>
                    </a:cubicBezTo>
                    <a:cubicBezTo>
                      <a:pt x="2755" y="2206"/>
                      <a:pt x="2705" y="2244"/>
                      <a:pt x="2696" y="2304"/>
                    </a:cubicBezTo>
                    <a:cubicBezTo>
                      <a:pt x="2676" y="2365"/>
                      <a:pt x="2635" y="2396"/>
                      <a:pt x="2573" y="2396"/>
                    </a:cubicBezTo>
                    <a:cubicBezTo>
                      <a:pt x="2522" y="2386"/>
                      <a:pt x="2461" y="2355"/>
                      <a:pt x="2409" y="2304"/>
                    </a:cubicBezTo>
                    <a:cubicBezTo>
                      <a:pt x="2768" y="2088"/>
                      <a:pt x="3127" y="1873"/>
                      <a:pt x="3465" y="1647"/>
                    </a:cubicBezTo>
                    <a:close/>
                    <a:moveTo>
                      <a:pt x="3130" y="1"/>
                    </a:moveTo>
                    <a:cubicBezTo>
                      <a:pt x="3081" y="1"/>
                      <a:pt x="3032" y="3"/>
                      <a:pt x="2983" y="7"/>
                    </a:cubicBezTo>
                    <a:cubicBezTo>
                      <a:pt x="2491" y="48"/>
                      <a:pt x="2061" y="294"/>
                      <a:pt x="1753" y="704"/>
                    </a:cubicBezTo>
                    <a:cubicBezTo>
                      <a:pt x="1548" y="971"/>
                      <a:pt x="1323" y="1576"/>
                      <a:pt x="1446" y="2088"/>
                    </a:cubicBezTo>
                    <a:cubicBezTo>
                      <a:pt x="1476" y="2201"/>
                      <a:pt x="1538" y="2334"/>
                      <a:pt x="1610" y="2457"/>
                    </a:cubicBezTo>
                    <a:cubicBezTo>
                      <a:pt x="1381" y="2571"/>
                      <a:pt x="1034" y="2725"/>
                      <a:pt x="767" y="2725"/>
                    </a:cubicBezTo>
                    <a:cubicBezTo>
                      <a:pt x="651" y="2725"/>
                      <a:pt x="551" y="2696"/>
                      <a:pt x="482" y="2621"/>
                    </a:cubicBezTo>
                    <a:cubicBezTo>
                      <a:pt x="328" y="2447"/>
                      <a:pt x="226" y="2150"/>
                      <a:pt x="246" y="1904"/>
                    </a:cubicBezTo>
                    <a:cubicBezTo>
                      <a:pt x="256" y="1760"/>
                      <a:pt x="308" y="1658"/>
                      <a:pt x="390" y="1586"/>
                    </a:cubicBezTo>
                    <a:cubicBezTo>
                      <a:pt x="486" y="1498"/>
                      <a:pt x="612" y="1448"/>
                      <a:pt x="717" y="1448"/>
                    </a:cubicBezTo>
                    <a:cubicBezTo>
                      <a:pt x="735" y="1448"/>
                      <a:pt x="753" y="1450"/>
                      <a:pt x="769" y="1453"/>
                    </a:cubicBezTo>
                    <a:cubicBezTo>
                      <a:pt x="841" y="1473"/>
                      <a:pt x="892" y="1514"/>
                      <a:pt x="923" y="1586"/>
                    </a:cubicBezTo>
                    <a:cubicBezTo>
                      <a:pt x="974" y="1699"/>
                      <a:pt x="964" y="1811"/>
                      <a:pt x="892" y="1914"/>
                    </a:cubicBezTo>
                    <a:cubicBezTo>
                      <a:pt x="846" y="1978"/>
                      <a:pt x="783" y="2018"/>
                      <a:pt x="727" y="2018"/>
                    </a:cubicBezTo>
                    <a:cubicBezTo>
                      <a:pt x="720" y="2018"/>
                      <a:pt x="714" y="2018"/>
                      <a:pt x="708" y="2016"/>
                    </a:cubicBezTo>
                    <a:cubicBezTo>
                      <a:pt x="646" y="2016"/>
                      <a:pt x="595" y="1975"/>
                      <a:pt x="554" y="1904"/>
                    </a:cubicBezTo>
                    <a:cubicBezTo>
                      <a:pt x="574" y="1904"/>
                      <a:pt x="585" y="1893"/>
                      <a:pt x="605" y="1893"/>
                    </a:cubicBezTo>
                    <a:cubicBezTo>
                      <a:pt x="667" y="1883"/>
                      <a:pt x="718" y="1832"/>
                      <a:pt x="718" y="1760"/>
                    </a:cubicBezTo>
                    <a:cubicBezTo>
                      <a:pt x="708" y="1699"/>
                      <a:pt x="656" y="1658"/>
                      <a:pt x="595" y="1658"/>
                    </a:cubicBezTo>
                    <a:cubicBezTo>
                      <a:pt x="502" y="1668"/>
                      <a:pt x="400" y="1688"/>
                      <a:pt x="338" y="1770"/>
                    </a:cubicBezTo>
                    <a:cubicBezTo>
                      <a:pt x="308" y="1801"/>
                      <a:pt x="297" y="1852"/>
                      <a:pt x="297" y="1893"/>
                    </a:cubicBezTo>
                    <a:cubicBezTo>
                      <a:pt x="297" y="1904"/>
                      <a:pt x="308" y="1914"/>
                      <a:pt x="308" y="1924"/>
                    </a:cubicBezTo>
                    <a:cubicBezTo>
                      <a:pt x="410" y="2191"/>
                      <a:pt x="574" y="2242"/>
                      <a:pt x="667" y="2252"/>
                    </a:cubicBezTo>
                    <a:cubicBezTo>
                      <a:pt x="682" y="2254"/>
                      <a:pt x="698" y="2255"/>
                      <a:pt x="714" y="2255"/>
                    </a:cubicBezTo>
                    <a:cubicBezTo>
                      <a:pt x="851" y="2255"/>
                      <a:pt x="985" y="2176"/>
                      <a:pt x="1077" y="2047"/>
                    </a:cubicBezTo>
                    <a:cubicBezTo>
                      <a:pt x="1189" y="1873"/>
                      <a:pt x="1220" y="1668"/>
                      <a:pt x="1128" y="1483"/>
                    </a:cubicBezTo>
                    <a:cubicBezTo>
                      <a:pt x="1066" y="1340"/>
                      <a:pt x="964" y="1248"/>
                      <a:pt x="820" y="1227"/>
                    </a:cubicBezTo>
                    <a:cubicBezTo>
                      <a:pt x="786" y="1219"/>
                      <a:pt x="749" y="1216"/>
                      <a:pt x="712" y="1216"/>
                    </a:cubicBezTo>
                    <a:cubicBezTo>
                      <a:pt x="553" y="1216"/>
                      <a:pt x="379" y="1285"/>
                      <a:pt x="246" y="1401"/>
                    </a:cubicBezTo>
                    <a:cubicBezTo>
                      <a:pt x="113" y="1524"/>
                      <a:pt x="31" y="1699"/>
                      <a:pt x="21" y="1893"/>
                    </a:cubicBezTo>
                    <a:cubicBezTo>
                      <a:pt x="0" y="2088"/>
                      <a:pt x="41" y="2304"/>
                      <a:pt x="133" y="2498"/>
                    </a:cubicBezTo>
                    <a:cubicBezTo>
                      <a:pt x="174" y="2601"/>
                      <a:pt x="236" y="2703"/>
                      <a:pt x="308" y="2785"/>
                    </a:cubicBezTo>
                    <a:cubicBezTo>
                      <a:pt x="426" y="2914"/>
                      <a:pt x="585" y="2963"/>
                      <a:pt x="758" y="2963"/>
                    </a:cubicBezTo>
                    <a:cubicBezTo>
                      <a:pt x="1095" y="2963"/>
                      <a:pt x="1486" y="2781"/>
                      <a:pt x="1743" y="2652"/>
                    </a:cubicBezTo>
                    <a:cubicBezTo>
                      <a:pt x="1927" y="2898"/>
                      <a:pt x="2173" y="3113"/>
                      <a:pt x="2399" y="3185"/>
                    </a:cubicBezTo>
                    <a:cubicBezTo>
                      <a:pt x="2459" y="3207"/>
                      <a:pt x="2520" y="3217"/>
                      <a:pt x="2581" y="3217"/>
                    </a:cubicBezTo>
                    <a:cubicBezTo>
                      <a:pt x="2801" y="3217"/>
                      <a:pt x="3022" y="3090"/>
                      <a:pt x="3199" y="2970"/>
                    </a:cubicBezTo>
                    <a:cubicBezTo>
                      <a:pt x="3475" y="2785"/>
                      <a:pt x="3670" y="2488"/>
                      <a:pt x="3732" y="2150"/>
                    </a:cubicBezTo>
                    <a:cubicBezTo>
                      <a:pt x="3773" y="1914"/>
                      <a:pt x="3752" y="1699"/>
                      <a:pt x="3660" y="1514"/>
                    </a:cubicBezTo>
                    <a:cubicBezTo>
                      <a:pt x="3742" y="1463"/>
                      <a:pt x="3814" y="1412"/>
                      <a:pt x="3885" y="1360"/>
                    </a:cubicBezTo>
                    <a:cubicBezTo>
                      <a:pt x="4019" y="1268"/>
                      <a:pt x="4152" y="1145"/>
                      <a:pt x="4296" y="1022"/>
                    </a:cubicBezTo>
                    <a:lnTo>
                      <a:pt x="4357" y="971"/>
                    </a:lnTo>
                    <a:cubicBezTo>
                      <a:pt x="4398" y="1012"/>
                      <a:pt x="4449" y="1063"/>
                      <a:pt x="4542" y="1145"/>
                    </a:cubicBezTo>
                    <a:cubicBezTo>
                      <a:pt x="4622" y="1217"/>
                      <a:pt x="4730" y="1251"/>
                      <a:pt x="4855" y="1251"/>
                    </a:cubicBezTo>
                    <a:cubicBezTo>
                      <a:pt x="5018" y="1251"/>
                      <a:pt x="5211" y="1193"/>
                      <a:pt x="5413" y="1084"/>
                    </a:cubicBezTo>
                    <a:cubicBezTo>
                      <a:pt x="5628" y="950"/>
                      <a:pt x="5792" y="797"/>
                      <a:pt x="5905" y="612"/>
                    </a:cubicBezTo>
                    <a:cubicBezTo>
                      <a:pt x="5967" y="499"/>
                      <a:pt x="5956" y="407"/>
                      <a:pt x="5936" y="346"/>
                    </a:cubicBezTo>
                    <a:cubicBezTo>
                      <a:pt x="5885" y="243"/>
                      <a:pt x="5782" y="181"/>
                      <a:pt x="5608" y="151"/>
                    </a:cubicBezTo>
                    <a:cubicBezTo>
                      <a:pt x="5551" y="140"/>
                      <a:pt x="5495" y="135"/>
                      <a:pt x="5440" y="135"/>
                    </a:cubicBezTo>
                    <a:cubicBezTo>
                      <a:pt x="5065" y="135"/>
                      <a:pt x="4720" y="364"/>
                      <a:pt x="4398" y="633"/>
                    </a:cubicBezTo>
                    <a:cubicBezTo>
                      <a:pt x="4367" y="592"/>
                      <a:pt x="4316" y="530"/>
                      <a:pt x="4234" y="438"/>
                    </a:cubicBezTo>
                    <a:cubicBezTo>
                      <a:pt x="3967" y="161"/>
                      <a:pt x="3559" y="1"/>
                      <a:pt x="3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4090350" y="1647450"/>
            <a:ext cx="3826200" cy="11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9"/>
          <p:cNvSpPr txBox="1">
            <a:spLocks noGrp="1"/>
          </p:cNvSpPr>
          <p:nvPr>
            <p:ph type="subTitle" idx="1"/>
          </p:nvPr>
        </p:nvSpPr>
        <p:spPr>
          <a:xfrm>
            <a:off x="4090350" y="2824950"/>
            <a:ext cx="3826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9"/>
          <p:cNvGrpSpPr/>
          <p:nvPr/>
        </p:nvGrpSpPr>
        <p:grpSpPr>
          <a:xfrm>
            <a:off x="2250" y="4704307"/>
            <a:ext cx="9139500" cy="353327"/>
            <a:chOff x="2250" y="4704307"/>
            <a:chExt cx="9139500" cy="353327"/>
          </a:xfrm>
        </p:grpSpPr>
        <p:grpSp>
          <p:nvGrpSpPr>
            <p:cNvPr id="228" name="Google Shape;228;p9"/>
            <p:cNvGrpSpPr/>
            <p:nvPr/>
          </p:nvGrpSpPr>
          <p:grpSpPr>
            <a:xfrm>
              <a:off x="2250" y="4749450"/>
              <a:ext cx="9139500" cy="263050"/>
              <a:chOff x="2250" y="4749450"/>
              <a:chExt cx="9139500" cy="263050"/>
            </a:xfrm>
          </p:grpSpPr>
          <p:cxnSp>
            <p:nvCxnSpPr>
              <p:cNvPr id="229" name="Google Shape;229;p9"/>
              <p:cNvCxnSpPr/>
              <p:nvPr/>
            </p:nvCxnSpPr>
            <p:spPr>
              <a:xfrm>
                <a:off x="2250" y="4749450"/>
                <a:ext cx="91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2250" y="4837133"/>
                <a:ext cx="91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2250" y="4924817"/>
                <a:ext cx="91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2250" y="5012500"/>
                <a:ext cx="91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3" name="Google Shape;233;p9"/>
            <p:cNvSpPr/>
            <p:nvPr/>
          </p:nvSpPr>
          <p:spPr>
            <a:xfrm rot="-5400000">
              <a:off x="128243" y="4749395"/>
              <a:ext cx="353327" cy="263152"/>
            </a:xfrm>
            <a:custGeom>
              <a:avLst/>
              <a:gdLst/>
              <a:ahLst/>
              <a:cxnLst/>
              <a:rect l="l" t="t" r="r" b="b"/>
              <a:pathLst>
                <a:path w="8048" h="5994" extrusionOk="0">
                  <a:moveTo>
                    <a:pt x="1277" y="0"/>
                  </a:moveTo>
                  <a:cubicBezTo>
                    <a:pt x="710" y="0"/>
                    <a:pt x="198" y="526"/>
                    <a:pt x="113" y="1103"/>
                  </a:cubicBezTo>
                  <a:cubicBezTo>
                    <a:pt x="0" y="1923"/>
                    <a:pt x="308" y="3041"/>
                    <a:pt x="1231" y="3041"/>
                  </a:cubicBezTo>
                  <a:cubicBezTo>
                    <a:pt x="1282" y="3041"/>
                    <a:pt x="1333" y="3031"/>
                    <a:pt x="1374" y="3031"/>
                  </a:cubicBezTo>
                  <a:lnTo>
                    <a:pt x="4726" y="2518"/>
                  </a:lnTo>
                  <a:lnTo>
                    <a:pt x="4726" y="2518"/>
                  </a:lnTo>
                  <a:cubicBezTo>
                    <a:pt x="4665" y="2651"/>
                    <a:pt x="4696" y="2856"/>
                    <a:pt x="4696" y="2990"/>
                  </a:cubicBezTo>
                  <a:cubicBezTo>
                    <a:pt x="4716" y="3266"/>
                    <a:pt x="4767" y="3543"/>
                    <a:pt x="4860" y="3799"/>
                  </a:cubicBezTo>
                  <a:cubicBezTo>
                    <a:pt x="4962" y="4045"/>
                    <a:pt x="5075" y="4230"/>
                    <a:pt x="5218" y="4455"/>
                  </a:cubicBezTo>
                  <a:cubicBezTo>
                    <a:pt x="5454" y="4845"/>
                    <a:pt x="5475" y="5194"/>
                    <a:pt x="5249" y="5583"/>
                  </a:cubicBezTo>
                  <a:cubicBezTo>
                    <a:pt x="5188" y="5706"/>
                    <a:pt x="5157" y="5768"/>
                    <a:pt x="5024" y="5819"/>
                  </a:cubicBezTo>
                  <a:cubicBezTo>
                    <a:pt x="4937" y="5859"/>
                    <a:pt x="4841" y="5890"/>
                    <a:pt x="4763" y="5890"/>
                  </a:cubicBezTo>
                  <a:cubicBezTo>
                    <a:pt x="4720" y="5890"/>
                    <a:pt x="4683" y="5881"/>
                    <a:pt x="4655" y="5860"/>
                  </a:cubicBezTo>
                  <a:lnTo>
                    <a:pt x="4655" y="5860"/>
                  </a:lnTo>
                  <a:cubicBezTo>
                    <a:pt x="4716" y="5924"/>
                    <a:pt x="4792" y="5950"/>
                    <a:pt x="4874" y="5950"/>
                  </a:cubicBezTo>
                  <a:cubicBezTo>
                    <a:pt x="5080" y="5950"/>
                    <a:pt x="5318" y="5784"/>
                    <a:pt x="5413" y="5645"/>
                  </a:cubicBezTo>
                  <a:cubicBezTo>
                    <a:pt x="5639" y="5337"/>
                    <a:pt x="5700" y="4958"/>
                    <a:pt x="5659" y="4609"/>
                  </a:cubicBezTo>
                  <a:cubicBezTo>
                    <a:pt x="5639" y="4394"/>
                    <a:pt x="5546" y="4035"/>
                    <a:pt x="5485" y="3830"/>
                  </a:cubicBezTo>
                  <a:cubicBezTo>
                    <a:pt x="5434" y="3656"/>
                    <a:pt x="5352" y="3441"/>
                    <a:pt x="5341" y="3246"/>
                  </a:cubicBezTo>
                  <a:cubicBezTo>
                    <a:pt x="5321" y="3031"/>
                    <a:pt x="5280" y="2897"/>
                    <a:pt x="5393" y="2682"/>
                  </a:cubicBezTo>
                  <a:cubicBezTo>
                    <a:pt x="5434" y="2600"/>
                    <a:pt x="5526" y="2467"/>
                    <a:pt x="5628" y="2374"/>
                  </a:cubicBezTo>
                  <a:lnTo>
                    <a:pt x="6274" y="2272"/>
                  </a:lnTo>
                  <a:lnTo>
                    <a:pt x="6274" y="2272"/>
                  </a:lnTo>
                  <a:cubicBezTo>
                    <a:pt x="6121" y="2354"/>
                    <a:pt x="6028" y="2518"/>
                    <a:pt x="5977" y="2631"/>
                  </a:cubicBezTo>
                  <a:cubicBezTo>
                    <a:pt x="5895" y="2846"/>
                    <a:pt x="5998" y="3072"/>
                    <a:pt x="6049" y="3266"/>
                  </a:cubicBezTo>
                  <a:cubicBezTo>
                    <a:pt x="6141" y="3646"/>
                    <a:pt x="6274" y="3984"/>
                    <a:pt x="6418" y="4343"/>
                  </a:cubicBezTo>
                  <a:cubicBezTo>
                    <a:pt x="6541" y="4681"/>
                    <a:pt x="6695" y="5429"/>
                    <a:pt x="6274" y="5706"/>
                  </a:cubicBezTo>
                  <a:cubicBezTo>
                    <a:pt x="6201" y="5755"/>
                    <a:pt x="6131" y="5772"/>
                    <a:pt x="6063" y="5772"/>
                  </a:cubicBezTo>
                  <a:cubicBezTo>
                    <a:pt x="5931" y="5772"/>
                    <a:pt x="5805" y="5709"/>
                    <a:pt x="5669" y="5696"/>
                  </a:cubicBezTo>
                  <a:lnTo>
                    <a:pt x="5669" y="5696"/>
                  </a:lnTo>
                  <a:cubicBezTo>
                    <a:pt x="5777" y="5885"/>
                    <a:pt x="6000" y="5994"/>
                    <a:pt x="6231" y="5994"/>
                  </a:cubicBezTo>
                  <a:cubicBezTo>
                    <a:pt x="6351" y="5994"/>
                    <a:pt x="6473" y="5964"/>
                    <a:pt x="6582" y="5901"/>
                  </a:cubicBezTo>
                  <a:lnTo>
                    <a:pt x="6592" y="5891"/>
                  </a:lnTo>
                  <a:cubicBezTo>
                    <a:pt x="7043" y="5624"/>
                    <a:pt x="7228" y="4958"/>
                    <a:pt x="7238" y="4496"/>
                  </a:cubicBezTo>
                  <a:cubicBezTo>
                    <a:pt x="7258" y="3984"/>
                    <a:pt x="7125" y="3482"/>
                    <a:pt x="7238" y="2969"/>
                  </a:cubicBezTo>
                  <a:cubicBezTo>
                    <a:pt x="7330" y="2569"/>
                    <a:pt x="7648" y="2262"/>
                    <a:pt x="8048" y="1995"/>
                  </a:cubicBezTo>
                  <a:lnTo>
                    <a:pt x="8038" y="1770"/>
                  </a:lnTo>
                  <a:lnTo>
                    <a:pt x="2163" y="2682"/>
                  </a:lnTo>
                  <a:cubicBezTo>
                    <a:pt x="2286" y="2549"/>
                    <a:pt x="2368" y="2364"/>
                    <a:pt x="2399" y="2128"/>
                  </a:cubicBezTo>
                  <a:cubicBezTo>
                    <a:pt x="2543" y="1216"/>
                    <a:pt x="2235" y="478"/>
                    <a:pt x="1846" y="191"/>
                  </a:cubicBezTo>
                  <a:cubicBezTo>
                    <a:pt x="1659" y="58"/>
                    <a:pt x="1465" y="0"/>
                    <a:pt x="1277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14"/>
          <p:cNvCxnSpPr/>
          <p:nvPr/>
        </p:nvCxnSpPr>
        <p:spPr>
          <a:xfrm>
            <a:off x="3900" y="5046000"/>
            <a:ext cx="912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14"/>
          <p:cNvGrpSpPr/>
          <p:nvPr/>
        </p:nvGrpSpPr>
        <p:grpSpPr>
          <a:xfrm>
            <a:off x="8669149" y="167416"/>
            <a:ext cx="336320" cy="2653461"/>
            <a:chOff x="8669149" y="167416"/>
            <a:chExt cx="336320" cy="2653461"/>
          </a:xfrm>
        </p:grpSpPr>
        <p:sp>
          <p:nvSpPr>
            <p:cNvPr id="293" name="Google Shape;293;p14"/>
            <p:cNvSpPr/>
            <p:nvPr/>
          </p:nvSpPr>
          <p:spPr>
            <a:xfrm rot="5400000">
              <a:off x="8684449" y="152116"/>
              <a:ext cx="124727" cy="155327"/>
            </a:xfrm>
            <a:custGeom>
              <a:avLst/>
              <a:gdLst/>
              <a:ahLst/>
              <a:cxnLst/>
              <a:rect l="l" t="t" r="r" b="b"/>
              <a:pathLst>
                <a:path w="2841" h="3538" extrusionOk="0">
                  <a:moveTo>
                    <a:pt x="1159" y="1128"/>
                  </a:moveTo>
                  <a:cubicBezTo>
                    <a:pt x="1425" y="1128"/>
                    <a:pt x="1702" y="1138"/>
                    <a:pt x="1969" y="1159"/>
                  </a:cubicBezTo>
                  <a:cubicBezTo>
                    <a:pt x="1948" y="1497"/>
                    <a:pt x="1917" y="1846"/>
                    <a:pt x="1876" y="2194"/>
                  </a:cubicBezTo>
                  <a:cubicBezTo>
                    <a:pt x="1743" y="2184"/>
                    <a:pt x="1607" y="2179"/>
                    <a:pt x="1472" y="2179"/>
                  </a:cubicBezTo>
                  <a:cubicBezTo>
                    <a:pt x="1336" y="2179"/>
                    <a:pt x="1200" y="2184"/>
                    <a:pt x="1067" y="2194"/>
                  </a:cubicBezTo>
                  <a:cubicBezTo>
                    <a:pt x="1108" y="1835"/>
                    <a:pt x="1138" y="1477"/>
                    <a:pt x="1159" y="1128"/>
                  </a:cubicBezTo>
                  <a:close/>
                  <a:moveTo>
                    <a:pt x="2143" y="0"/>
                  </a:moveTo>
                  <a:lnTo>
                    <a:pt x="1969" y="21"/>
                  </a:lnTo>
                  <a:cubicBezTo>
                    <a:pt x="1999" y="308"/>
                    <a:pt x="1999" y="615"/>
                    <a:pt x="1979" y="933"/>
                  </a:cubicBezTo>
                  <a:cubicBezTo>
                    <a:pt x="1784" y="918"/>
                    <a:pt x="1589" y="909"/>
                    <a:pt x="1390" y="909"/>
                  </a:cubicBezTo>
                  <a:cubicBezTo>
                    <a:pt x="1317" y="909"/>
                    <a:pt x="1243" y="910"/>
                    <a:pt x="1169" y="913"/>
                  </a:cubicBezTo>
                  <a:cubicBezTo>
                    <a:pt x="1179" y="605"/>
                    <a:pt x="1179" y="308"/>
                    <a:pt x="1159" y="31"/>
                  </a:cubicBezTo>
                  <a:lnTo>
                    <a:pt x="995" y="62"/>
                  </a:lnTo>
                  <a:cubicBezTo>
                    <a:pt x="1015" y="328"/>
                    <a:pt x="1015" y="615"/>
                    <a:pt x="1005" y="913"/>
                  </a:cubicBezTo>
                  <a:cubicBezTo>
                    <a:pt x="646" y="933"/>
                    <a:pt x="308" y="974"/>
                    <a:pt x="0" y="1056"/>
                  </a:cubicBezTo>
                  <a:lnTo>
                    <a:pt x="41" y="1272"/>
                  </a:lnTo>
                  <a:cubicBezTo>
                    <a:pt x="328" y="1189"/>
                    <a:pt x="657" y="1148"/>
                    <a:pt x="995" y="1138"/>
                  </a:cubicBezTo>
                  <a:lnTo>
                    <a:pt x="995" y="1138"/>
                  </a:lnTo>
                  <a:cubicBezTo>
                    <a:pt x="974" y="1487"/>
                    <a:pt x="933" y="1846"/>
                    <a:pt x="892" y="2204"/>
                  </a:cubicBezTo>
                  <a:cubicBezTo>
                    <a:pt x="636" y="2225"/>
                    <a:pt x="380" y="2266"/>
                    <a:pt x="154" y="2327"/>
                  </a:cubicBezTo>
                  <a:lnTo>
                    <a:pt x="185" y="2543"/>
                  </a:lnTo>
                  <a:cubicBezTo>
                    <a:pt x="400" y="2481"/>
                    <a:pt x="626" y="2450"/>
                    <a:pt x="872" y="2420"/>
                  </a:cubicBezTo>
                  <a:lnTo>
                    <a:pt x="872" y="2420"/>
                  </a:lnTo>
                  <a:cubicBezTo>
                    <a:pt x="831" y="2748"/>
                    <a:pt x="780" y="3066"/>
                    <a:pt x="739" y="3363"/>
                  </a:cubicBezTo>
                  <a:lnTo>
                    <a:pt x="718" y="3496"/>
                  </a:lnTo>
                  <a:lnTo>
                    <a:pt x="892" y="3537"/>
                  </a:lnTo>
                  <a:lnTo>
                    <a:pt x="913" y="3404"/>
                  </a:lnTo>
                  <a:cubicBezTo>
                    <a:pt x="954" y="3096"/>
                    <a:pt x="995" y="2758"/>
                    <a:pt x="1046" y="2409"/>
                  </a:cubicBezTo>
                  <a:cubicBezTo>
                    <a:pt x="1174" y="2404"/>
                    <a:pt x="1308" y="2402"/>
                    <a:pt x="1442" y="2402"/>
                  </a:cubicBezTo>
                  <a:cubicBezTo>
                    <a:pt x="1577" y="2402"/>
                    <a:pt x="1712" y="2404"/>
                    <a:pt x="1846" y="2409"/>
                  </a:cubicBezTo>
                  <a:cubicBezTo>
                    <a:pt x="1805" y="2727"/>
                    <a:pt x="1764" y="3035"/>
                    <a:pt x="1723" y="3332"/>
                  </a:cubicBezTo>
                  <a:lnTo>
                    <a:pt x="1702" y="3465"/>
                  </a:lnTo>
                  <a:lnTo>
                    <a:pt x="1866" y="3506"/>
                  </a:lnTo>
                  <a:lnTo>
                    <a:pt x="1887" y="3363"/>
                  </a:lnTo>
                  <a:cubicBezTo>
                    <a:pt x="1928" y="3066"/>
                    <a:pt x="1979" y="2748"/>
                    <a:pt x="2020" y="2420"/>
                  </a:cubicBezTo>
                  <a:cubicBezTo>
                    <a:pt x="2266" y="2430"/>
                    <a:pt x="2502" y="2450"/>
                    <a:pt x="2727" y="2471"/>
                  </a:cubicBezTo>
                  <a:lnTo>
                    <a:pt x="2830" y="2471"/>
                  </a:lnTo>
                  <a:lnTo>
                    <a:pt x="2840" y="2256"/>
                  </a:lnTo>
                  <a:lnTo>
                    <a:pt x="2738" y="2245"/>
                  </a:lnTo>
                  <a:cubicBezTo>
                    <a:pt x="2522" y="2225"/>
                    <a:pt x="2287" y="2215"/>
                    <a:pt x="2040" y="2194"/>
                  </a:cubicBezTo>
                  <a:cubicBezTo>
                    <a:pt x="2082" y="1856"/>
                    <a:pt x="2123" y="1507"/>
                    <a:pt x="2143" y="1159"/>
                  </a:cubicBezTo>
                  <a:cubicBezTo>
                    <a:pt x="2287" y="1169"/>
                    <a:pt x="2440" y="1189"/>
                    <a:pt x="2584" y="1200"/>
                  </a:cubicBezTo>
                  <a:lnTo>
                    <a:pt x="2686" y="1200"/>
                  </a:lnTo>
                  <a:lnTo>
                    <a:pt x="2697" y="984"/>
                  </a:lnTo>
                  <a:lnTo>
                    <a:pt x="2594" y="974"/>
                  </a:lnTo>
                  <a:cubicBezTo>
                    <a:pt x="2451" y="964"/>
                    <a:pt x="2307" y="954"/>
                    <a:pt x="2153" y="943"/>
                  </a:cubicBezTo>
                  <a:cubicBezTo>
                    <a:pt x="2164" y="615"/>
                    <a:pt x="2164" y="298"/>
                    <a:pt x="2143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 rot="5400000">
              <a:off x="8903023" y="2718430"/>
              <a:ext cx="73888" cy="131005"/>
            </a:xfrm>
            <a:custGeom>
              <a:avLst/>
              <a:gdLst/>
              <a:ahLst/>
              <a:cxnLst/>
              <a:rect l="l" t="t" r="r" b="b"/>
              <a:pathLst>
                <a:path w="1683" h="2984" extrusionOk="0">
                  <a:moveTo>
                    <a:pt x="733" y="224"/>
                  </a:moveTo>
                  <a:cubicBezTo>
                    <a:pt x="755" y="224"/>
                    <a:pt x="778" y="228"/>
                    <a:pt x="801" y="234"/>
                  </a:cubicBezTo>
                  <a:cubicBezTo>
                    <a:pt x="1026" y="276"/>
                    <a:pt x="1200" y="419"/>
                    <a:pt x="1303" y="634"/>
                  </a:cubicBezTo>
                  <a:cubicBezTo>
                    <a:pt x="1375" y="768"/>
                    <a:pt x="1416" y="932"/>
                    <a:pt x="1436" y="1116"/>
                  </a:cubicBezTo>
                  <a:cubicBezTo>
                    <a:pt x="1477" y="1403"/>
                    <a:pt x="1457" y="1741"/>
                    <a:pt x="1385" y="2131"/>
                  </a:cubicBezTo>
                  <a:cubicBezTo>
                    <a:pt x="1283" y="2647"/>
                    <a:pt x="1035" y="2758"/>
                    <a:pt x="790" y="2758"/>
                  </a:cubicBezTo>
                  <a:cubicBezTo>
                    <a:pt x="738" y="2758"/>
                    <a:pt x="687" y="2753"/>
                    <a:pt x="637" y="2746"/>
                  </a:cubicBezTo>
                  <a:cubicBezTo>
                    <a:pt x="319" y="2705"/>
                    <a:pt x="155" y="2285"/>
                    <a:pt x="165" y="1516"/>
                  </a:cubicBezTo>
                  <a:cubicBezTo>
                    <a:pt x="165" y="1178"/>
                    <a:pt x="278" y="583"/>
                    <a:pt x="503" y="337"/>
                  </a:cubicBezTo>
                  <a:cubicBezTo>
                    <a:pt x="575" y="265"/>
                    <a:pt x="653" y="224"/>
                    <a:pt x="733" y="224"/>
                  </a:cubicBezTo>
                  <a:close/>
                  <a:moveTo>
                    <a:pt x="746" y="0"/>
                  </a:moveTo>
                  <a:cubicBezTo>
                    <a:pt x="622" y="0"/>
                    <a:pt x="501" y="56"/>
                    <a:pt x="401" y="173"/>
                  </a:cubicBezTo>
                  <a:cubicBezTo>
                    <a:pt x="114" y="481"/>
                    <a:pt x="1" y="1157"/>
                    <a:pt x="1" y="1516"/>
                  </a:cubicBezTo>
                  <a:cubicBezTo>
                    <a:pt x="1" y="1711"/>
                    <a:pt x="1" y="1885"/>
                    <a:pt x="21" y="2029"/>
                  </a:cubicBezTo>
                  <a:cubicBezTo>
                    <a:pt x="103" y="2736"/>
                    <a:pt x="380" y="2931"/>
                    <a:pt x="626" y="2972"/>
                  </a:cubicBezTo>
                  <a:cubicBezTo>
                    <a:pt x="679" y="2979"/>
                    <a:pt x="729" y="2983"/>
                    <a:pt x="777" y="2983"/>
                  </a:cubicBezTo>
                  <a:cubicBezTo>
                    <a:pt x="1184" y="2983"/>
                    <a:pt x="1448" y="2714"/>
                    <a:pt x="1549" y="2182"/>
                  </a:cubicBezTo>
                  <a:cubicBezTo>
                    <a:pt x="1682" y="1485"/>
                    <a:pt x="1641" y="911"/>
                    <a:pt x="1446" y="522"/>
                  </a:cubicBezTo>
                  <a:cubicBezTo>
                    <a:pt x="1313" y="245"/>
                    <a:pt x="1098" y="70"/>
                    <a:pt x="831" y="9"/>
                  </a:cubicBezTo>
                  <a:cubicBezTo>
                    <a:pt x="803" y="3"/>
                    <a:pt x="774" y="0"/>
                    <a:pt x="746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rot="5400000">
              <a:off x="8589043" y="2159112"/>
              <a:ext cx="378571" cy="178464"/>
            </a:xfrm>
            <a:custGeom>
              <a:avLst/>
              <a:gdLst/>
              <a:ahLst/>
              <a:cxnLst/>
              <a:rect l="l" t="t" r="r" b="b"/>
              <a:pathLst>
                <a:path w="8623" h="4065" extrusionOk="0">
                  <a:moveTo>
                    <a:pt x="3850" y="1501"/>
                  </a:moveTo>
                  <a:cubicBezTo>
                    <a:pt x="3858" y="1501"/>
                    <a:pt x="3867" y="1501"/>
                    <a:pt x="3876" y="1501"/>
                  </a:cubicBezTo>
                  <a:cubicBezTo>
                    <a:pt x="4163" y="1522"/>
                    <a:pt x="4532" y="1706"/>
                    <a:pt x="4686" y="2188"/>
                  </a:cubicBezTo>
                  <a:cubicBezTo>
                    <a:pt x="4122" y="2280"/>
                    <a:pt x="3558" y="2342"/>
                    <a:pt x="2974" y="2383"/>
                  </a:cubicBezTo>
                  <a:cubicBezTo>
                    <a:pt x="2994" y="2280"/>
                    <a:pt x="3025" y="2157"/>
                    <a:pt x="3076" y="2024"/>
                  </a:cubicBezTo>
                  <a:cubicBezTo>
                    <a:pt x="3216" y="1694"/>
                    <a:pt x="3512" y="1501"/>
                    <a:pt x="3850" y="1501"/>
                  </a:cubicBezTo>
                  <a:close/>
                  <a:moveTo>
                    <a:pt x="4267" y="322"/>
                  </a:moveTo>
                  <a:cubicBezTo>
                    <a:pt x="4501" y="322"/>
                    <a:pt x="4735" y="363"/>
                    <a:pt x="4962" y="445"/>
                  </a:cubicBezTo>
                  <a:cubicBezTo>
                    <a:pt x="5506" y="650"/>
                    <a:pt x="5936" y="1050"/>
                    <a:pt x="6100" y="1542"/>
                  </a:cubicBezTo>
                  <a:cubicBezTo>
                    <a:pt x="6152" y="1696"/>
                    <a:pt x="6182" y="1788"/>
                    <a:pt x="6193" y="1850"/>
                  </a:cubicBezTo>
                  <a:cubicBezTo>
                    <a:pt x="6152" y="1870"/>
                    <a:pt x="6121" y="1880"/>
                    <a:pt x="6080" y="1891"/>
                  </a:cubicBezTo>
                  <a:cubicBezTo>
                    <a:pt x="5824" y="1962"/>
                    <a:pt x="5588" y="2034"/>
                    <a:pt x="5383" y="2065"/>
                  </a:cubicBezTo>
                  <a:cubicBezTo>
                    <a:pt x="5260" y="2096"/>
                    <a:pt x="5137" y="2116"/>
                    <a:pt x="5014" y="2137"/>
                  </a:cubicBezTo>
                  <a:cubicBezTo>
                    <a:pt x="4860" y="1583"/>
                    <a:pt x="4440" y="1204"/>
                    <a:pt x="3907" y="1183"/>
                  </a:cubicBezTo>
                  <a:cubicBezTo>
                    <a:pt x="3889" y="1183"/>
                    <a:pt x="3872" y="1182"/>
                    <a:pt x="3856" y="1182"/>
                  </a:cubicBezTo>
                  <a:cubicBezTo>
                    <a:pt x="3385" y="1182"/>
                    <a:pt x="2977" y="1456"/>
                    <a:pt x="2779" y="1911"/>
                  </a:cubicBezTo>
                  <a:cubicBezTo>
                    <a:pt x="2707" y="2085"/>
                    <a:pt x="2666" y="2260"/>
                    <a:pt x="2646" y="2403"/>
                  </a:cubicBezTo>
                  <a:cubicBezTo>
                    <a:pt x="2512" y="2414"/>
                    <a:pt x="2379" y="2424"/>
                    <a:pt x="2236" y="2434"/>
                  </a:cubicBezTo>
                  <a:cubicBezTo>
                    <a:pt x="2215" y="2239"/>
                    <a:pt x="2215" y="2065"/>
                    <a:pt x="2246" y="1921"/>
                  </a:cubicBezTo>
                  <a:cubicBezTo>
                    <a:pt x="2348" y="1337"/>
                    <a:pt x="2902" y="773"/>
                    <a:pt x="3250" y="589"/>
                  </a:cubicBezTo>
                  <a:cubicBezTo>
                    <a:pt x="3575" y="411"/>
                    <a:pt x="3921" y="322"/>
                    <a:pt x="4267" y="322"/>
                  </a:cubicBezTo>
                  <a:close/>
                  <a:moveTo>
                    <a:pt x="7444" y="1935"/>
                  </a:moveTo>
                  <a:cubicBezTo>
                    <a:pt x="7698" y="1935"/>
                    <a:pt x="7932" y="1988"/>
                    <a:pt x="8130" y="2126"/>
                  </a:cubicBezTo>
                  <a:cubicBezTo>
                    <a:pt x="8263" y="2219"/>
                    <a:pt x="8294" y="2290"/>
                    <a:pt x="8294" y="2311"/>
                  </a:cubicBezTo>
                  <a:cubicBezTo>
                    <a:pt x="8294" y="2321"/>
                    <a:pt x="8274" y="2342"/>
                    <a:pt x="8243" y="2362"/>
                  </a:cubicBezTo>
                  <a:cubicBezTo>
                    <a:pt x="8058" y="2496"/>
                    <a:pt x="7812" y="2578"/>
                    <a:pt x="7515" y="2598"/>
                  </a:cubicBezTo>
                  <a:cubicBezTo>
                    <a:pt x="7455" y="2604"/>
                    <a:pt x="7396" y="2607"/>
                    <a:pt x="7339" y="2607"/>
                  </a:cubicBezTo>
                  <a:cubicBezTo>
                    <a:pt x="7014" y="2607"/>
                    <a:pt x="6765" y="2509"/>
                    <a:pt x="6695" y="2352"/>
                  </a:cubicBezTo>
                  <a:cubicBezTo>
                    <a:pt x="6633" y="2229"/>
                    <a:pt x="6603" y="2137"/>
                    <a:pt x="6572" y="2075"/>
                  </a:cubicBezTo>
                  <a:cubicBezTo>
                    <a:pt x="6874" y="1996"/>
                    <a:pt x="7171" y="1935"/>
                    <a:pt x="7444" y="1935"/>
                  </a:cubicBezTo>
                  <a:close/>
                  <a:moveTo>
                    <a:pt x="4737" y="2506"/>
                  </a:moveTo>
                  <a:lnTo>
                    <a:pt x="4737" y="2506"/>
                  </a:lnTo>
                  <a:cubicBezTo>
                    <a:pt x="4727" y="2711"/>
                    <a:pt x="4655" y="2926"/>
                    <a:pt x="4511" y="3121"/>
                  </a:cubicBezTo>
                  <a:cubicBezTo>
                    <a:pt x="4296" y="3428"/>
                    <a:pt x="3948" y="3644"/>
                    <a:pt x="3578" y="3705"/>
                  </a:cubicBezTo>
                  <a:cubicBezTo>
                    <a:pt x="3463" y="3722"/>
                    <a:pt x="3328" y="3739"/>
                    <a:pt x="3195" y="3739"/>
                  </a:cubicBezTo>
                  <a:cubicBezTo>
                    <a:pt x="3009" y="3739"/>
                    <a:pt x="2827" y="3706"/>
                    <a:pt x="2707" y="3592"/>
                  </a:cubicBezTo>
                  <a:cubicBezTo>
                    <a:pt x="2533" y="3418"/>
                    <a:pt x="2379" y="3090"/>
                    <a:pt x="2297" y="2752"/>
                  </a:cubicBezTo>
                  <a:cubicBezTo>
                    <a:pt x="2420" y="2742"/>
                    <a:pt x="2543" y="2742"/>
                    <a:pt x="2666" y="2731"/>
                  </a:cubicBezTo>
                  <a:cubicBezTo>
                    <a:pt x="2717" y="2947"/>
                    <a:pt x="2830" y="3111"/>
                    <a:pt x="2984" y="3203"/>
                  </a:cubicBezTo>
                  <a:cubicBezTo>
                    <a:pt x="3059" y="3248"/>
                    <a:pt x="3140" y="3269"/>
                    <a:pt x="3222" y="3269"/>
                  </a:cubicBezTo>
                  <a:cubicBezTo>
                    <a:pt x="3364" y="3269"/>
                    <a:pt x="3505" y="3204"/>
                    <a:pt x="3609" y="3080"/>
                  </a:cubicBezTo>
                  <a:cubicBezTo>
                    <a:pt x="3671" y="3008"/>
                    <a:pt x="3671" y="2906"/>
                    <a:pt x="3599" y="2844"/>
                  </a:cubicBezTo>
                  <a:cubicBezTo>
                    <a:pt x="3573" y="2823"/>
                    <a:pt x="3539" y="2812"/>
                    <a:pt x="3504" y="2812"/>
                  </a:cubicBezTo>
                  <a:cubicBezTo>
                    <a:pt x="3454" y="2812"/>
                    <a:pt x="3403" y="2833"/>
                    <a:pt x="3373" y="2875"/>
                  </a:cubicBezTo>
                  <a:cubicBezTo>
                    <a:pt x="3329" y="2919"/>
                    <a:pt x="3285" y="2940"/>
                    <a:pt x="3241" y="2940"/>
                  </a:cubicBezTo>
                  <a:cubicBezTo>
                    <a:pt x="3213" y="2940"/>
                    <a:pt x="3186" y="2932"/>
                    <a:pt x="3158" y="2916"/>
                  </a:cubicBezTo>
                  <a:cubicBezTo>
                    <a:pt x="3097" y="2885"/>
                    <a:pt x="3035" y="2813"/>
                    <a:pt x="3004" y="2701"/>
                  </a:cubicBezTo>
                  <a:cubicBezTo>
                    <a:pt x="3589" y="2660"/>
                    <a:pt x="4163" y="2588"/>
                    <a:pt x="4737" y="2506"/>
                  </a:cubicBezTo>
                  <a:close/>
                  <a:moveTo>
                    <a:pt x="4281" y="1"/>
                  </a:moveTo>
                  <a:cubicBezTo>
                    <a:pt x="3881" y="1"/>
                    <a:pt x="3479" y="100"/>
                    <a:pt x="3107" y="302"/>
                  </a:cubicBezTo>
                  <a:cubicBezTo>
                    <a:pt x="2697" y="517"/>
                    <a:pt x="2051" y="1153"/>
                    <a:pt x="1918" y="1870"/>
                  </a:cubicBezTo>
                  <a:cubicBezTo>
                    <a:pt x="1887" y="2044"/>
                    <a:pt x="1887" y="2239"/>
                    <a:pt x="1907" y="2444"/>
                  </a:cubicBezTo>
                  <a:cubicBezTo>
                    <a:pt x="1856" y="2445"/>
                    <a:pt x="1801" y="2446"/>
                    <a:pt x="1743" y="2446"/>
                  </a:cubicBezTo>
                  <a:cubicBezTo>
                    <a:pt x="1227" y="2446"/>
                    <a:pt x="509" y="2389"/>
                    <a:pt x="380" y="1983"/>
                  </a:cubicBezTo>
                  <a:cubicBezTo>
                    <a:pt x="288" y="1675"/>
                    <a:pt x="339" y="1235"/>
                    <a:pt x="503" y="948"/>
                  </a:cubicBezTo>
                  <a:cubicBezTo>
                    <a:pt x="595" y="773"/>
                    <a:pt x="718" y="661"/>
                    <a:pt x="872" y="620"/>
                  </a:cubicBezTo>
                  <a:cubicBezTo>
                    <a:pt x="941" y="598"/>
                    <a:pt x="1014" y="588"/>
                    <a:pt x="1085" y="588"/>
                  </a:cubicBezTo>
                  <a:cubicBezTo>
                    <a:pt x="1214" y="588"/>
                    <a:pt x="1336" y="621"/>
                    <a:pt x="1415" y="681"/>
                  </a:cubicBezTo>
                  <a:cubicBezTo>
                    <a:pt x="1508" y="743"/>
                    <a:pt x="1538" y="825"/>
                    <a:pt x="1538" y="937"/>
                  </a:cubicBezTo>
                  <a:cubicBezTo>
                    <a:pt x="1538" y="1101"/>
                    <a:pt x="1456" y="1245"/>
                    <a:pt x="1313" y="1327"/>
                  </a:cubicBezTo>
                  <a:cubicBezTo>
                    <a:pt x="1251" y="1364"/>
                    <a:pt x="1183" y="1382"/>
                    <a:pt x="1120" y="1382"/>
                  </a:cubicBezTo>
                  <a:cubicBezTo>
                    <a:pt x="1078" y="1382"/>
                    <a:pt x="1038" y="1374"/>
                    <a:pt x="1005" y="1358"/>
                  </a:cubicBezTo>
                  <a:cubicBezTo>
                    <a:pt x="944" y="1317"/>
                    <a:pt x="903" y="1235"/>
                    <a:pt x="893" y="1122"/>
                  </a:cubicBezTo>
                  <a:lnTo>
                    <a:pt x="893" y="1122"/>
                  </a:lnTo>
                  <a:cubicBezTo>
                    <a:pt x="913" y="1132"/>
                    <a:pt x="934" y="1132"/>
                    <a:pt x="964" y="1142"/>
                  </a:cubicBezTo>
                  <a:cubicBezTo>
                    <a:pt x="981" y="1148"/>
                    <a:pt x="998" y="1151"/>
                    <a:pt x="1014" y="1151"/>
                  </a:cubicBezTo>
                  <a:cubicBezTo>
                    <a:pt x="1081" y="1151"/>
                    <a:pt x="1147" y="1105"/>
                    <a:pt x="1180" y="1040"/>
                  </a:cubicBezTo>
                  <a:cubicBezTo>
                    <a:pt x="1210" y="958"/>
                    <a:pt x="1169" y="866"/>
                    <a:pt x="1077" y="835"/>
                  </a:cubicBezTo>
                  <a:cubicBezTo>
                    <a:pt x="1010" y="810"/>
                    <a:pt x="929" y="790"/>
                    <a:pt x="850" y="790"/>
                  </a:cubicBezTo>
                  <a:cubicBezTo>
                    <a:pt x="796" y="790"/>
                    <a:pt x="744" y="800"/>
                    <a:pt x="698" y="825"/>
                  </a:cubicBezTo>
                  <a:cubicBezTo>
                    <a:pt x="636" y="855"/>
                    <a:pt x="595" y="896"/>
                    <a:pt x="575" y="958"/>
                  </a:cubicBezTo>
                  <a:cubicBezTo>
                    <a:pt x="575" y="978"/>
                    <a:pt x="565" y="989"/>
                    <a:pt x="565" y="999"/>
                  </a:cubicBezTo>
                  <a:cubicBezTo>
                    <a:pt x="534" y="1399"/>
                    <a:pt x="718" y="1573"/>
                    <a:pt x="831" y="1634"/>
                  </a:cubicBezTo>
                  <a:cubicBezTo>
                    <a:pt x="916" y="1686"/>
                    <a:pt x="1011" y="1712"/>
                    <a:pt x="1110" y="1712"/>
                  </a:cubicBezTo>
                  <a:cubicBezTo>
                    <a:pt x="1227" y="1712"/>
                    <a:pt x="1350" y="1676"/>
                    <a:pt x="1467" y="1604"/>
                  </a:cubicBezTo>
                  <a:cubicBezTo>
                    <a:pt x="1713" y="1470"/>
                    <a:pt x="1866" y="1214"/>
                    <a:pt x="1866" y="927"/>
                  </a:cubicBezTo>
                  <a:cubicBezTo>
                    <a:pt x="1877" y="712"/>
                    <a:pt x="1784" y="537"/>
                    <a:pt x="1620" y="414"/>
                  </a:cubicBezTo>
                  <a:cubicBezTo>
                    <a:pt x="1488" y="315"/>
                    <a:pt x="1305" y="263"/>
                    <a:pt x="1112" y="263"/>
                  </a:cubicBezTo>
                  <a:cubicBezTo>
                    <a:pt x="1006" y="263"/>
                    <a:pt x="896" y="279"/>
                    <a:pt x="790" y="312"/>
                  </a:cubicBezTo>
                  <a:cubicBezTo>
                    <a:pt x="554" y="384"/>
                    <a:pt x="349" y="548"/>
                    <a:pt x="216" y="804"/>
                  </a:cubicBezTo>
                  <a:cubicBezTo>
                    <a:pt x="83" y="1040"/>
                    <a:pt x="11" y="1337"/>
                    <a:pt x="1" y="1624"/>
                  </a:cubicBezTo>
                  <a:cubicBezTo>
                    <a:pt x="1" y="1788"/>
                    <a:pt x="21" y="1952"/>
                    <a:pt x="62" y="2096"/>
                  </a:cubicBezTo>
                  <a:cubicBezTo>
                    <a:pt x="246" y="2681"/>
                    <a:pt x="1048" y="2768"/>
                    <a:pt x="1662" y="2768"/>
                  </a:cubicBezTo>
                  <a:cubicBezTo>
                    <a:pt x="1768" y="2768"/>
                    <a:pt x="1868" y="2765"/>
                    <a:pt x="1959" y="2762"/>
                  </a:cubicBezTo>
                  <a:cubicBezTo>
                    <a:pt x="2051" y="3193"/>
                    <a:pt x="2236" y="3603"/>
                    <a:pt x="2471" y="3828"/>
                  </a:cubicBezTo>
                  <a:cubicBezTo>
                    <a:pt x="2659" y="4010"/>
                    <a:pt x="2917" y="4064"/>
                    <a:pt x="3177" y="4064"/>
                  </a:cubicBezTo>
                  <a:cubicBezTo>
                    <a:pt x="3328" y="4064"/>
                    <a:pt x="3480" y="4046"/>
                    <a:pt x="3619" y="4023"/>
                  </a:cubicBezTo>
                  <a:cubicBezTo>
                    <a:pt x="4081" y="3951"/>
                    <a:pt x="4501" y="3685"/>
                    <a:pt x="4778" y="3295"/>
                  </a:cubicBezTo>
                  <a:cubicBezTo>
                    <a:pt x="4962" y="3029"/>
                    <a:pt x="5065" y="2742"/>
                    <a:pt x="5055" y="2455"/>
                  </a:cubicBezTo>
                  <a:cubicBezTo>
                    <a:pt x="5178" y="2434"/>
                    <a:pt x="5301" y="2414"/>
                    <a:pt x="5424" y="2383"/>
                  </a:cubicBezTo>
                  <a:cubicBezTo>
                    <a:pt x="5649" y="2342"/>
                    <a:pt x="5895" y="2270"/>
                    <a:pt x="6152" y="2198"/>
                  </a:cubicBezTo>
                  <a:cubicBezTo>
                    <a:pt x="6193" y="2188"/>
                    <a:pt x="6223" y="2178"/>
                    <a:pt x="6254" y="2167"/>
                  </a:cubicBezTo>
                  <a:cubicBezTo>
                    <a:pt x="6285" y="2239"/>
                    <a:pt x="6326" y="2342"/>
                    <a:pt x="6387" y="2496"/>
                  </a:cubicBezTo>
                  <a:cubicBezTo>
                    <a:pt x="6514" y="2775"/>
                    <a:pt x="6861" y="2935"/>
                    <a:pt x="7327" y="2935"/>
                  </a:cubicBezTo>
                  <a:cubicBezTo>
                    <a:pt x="7391" y="2935"/>
                    <a:pt x="7457" y="2932"/>
                    <a:pt x="7525" y="2926"/>
                  </a:cubicBezTo>
                  <a:cubicBezTo>
                    <a:pt x="7884" y="2895"/>
                    <a:pt x="8181" y="2793"/>
                    <a:pt x="8417" y="2629"/>
                  </a:cubicBezTo>
                  <a:cubicBezTo>
                    <a:pt x="8581" y="2516"/>
                    <a:pt x="8612" y="2393"/>
                    <a:pt x="8622" y="2301"/>
                  </a:cubicBezTo>
                  <a:cubicBezTo>
                    <a:pt x="8622" y="2147"/>
                    <a:pt x="8520" y="2003"/>
                    <a:pt x="8325" y="1860"/>
                  </a:cubicBezTo>
                  <a:cubicBezTo>
                    <a:pt x="8076" y="1677"/>
                    <a:pt x="7787" y="1610"/>
                    <a:pt x="7480" y="1610"/>
                  </a:cubicBezTo>
                  <a:cubicBezTo>
                    <a:pt x="7168" y="1610"/>
                    <a:pt x="6836" y="1680"/>
                    <a:pt x="6510" y="1768"/>
                  </a:cubicBezTo>
                  <a:cubicBezTo>
                    <a:pt x="6500" y="1696"/>
                    <a:pt x="6469" y="1583"/>
                    <a:pt x="6408" y="1429"/>
                  </a:cubicBezTo>
                  <a:cubicBezTo>
                    <a:pt x="6213" y="855"/>
                    <a:pt x="5721" y="373"/>
                    <a:pt x="5085" y="138"/>
                  </a:cubicBezTo>
                  <a:cubicBezTo>
                    <a:pt x="4824" y="46"/>
                    <a:pt x="4553" y="1"/>
                    <a:pt x="4281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14"/>
          <p:cNvGrpSpPr/>
          <p:nvPr/>
        </p:nvGrpSpPr>
        <p:grpSpPr>
          <a:xfrm>
            <a:off x="-1016311" y="445019"/>
            <a:ext cx="10525784" cy="5140423"/>
            <a:chOff x="-1016311" y="445019"/>
            <a:chExt cx="10525784" cy="5140423"/>
          </a:xfrm>
        </p:grpSpPr>
        <p:grpSp>
          <p:nvGrpSpPr>
            <p:cNvPr id="297" name="Google Shape;297;p14"/>
            <p:cNvGrpSpPr/>
            <p:nvPr/>
          </p:nvGrpSpPr>
          <p:grpSpPr>
            <a:xfrm rot="-1082451">
              <a:off x="8624838" y="504833"/>
              <a:ext cx="646602" cy="1639855"/>
              <a:chOff x="2237675" y="2594525"/>
              <a:chExt cx="588450" cy="1492375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2383500" y="2758300"/>
                <a:ext cx="442625" cy="1328600"/>
              </a:xfrm>
              <a:custGeom>
                <a:avLst/>
                <a:gdLst/>
                <a:ahLst/>
                <a:cxnLst/>
                <a:rect l="l" t="t" r="r" b="b"/>
                <a:pathLst>
                  <a:path w="17705" h="53144" extrusionOk="0">
                    <a:moveTo>
                      <a:pt x="8796" y="0"/>
                    </a:moveTo>
                    <a:cubicBezTo>
                      <a:pt x="8796" y="0"/>
                      <a:pt x="8335" y="12866"/>
                      <a:pt x="8017" y="21774"/>
                    </a:cubicBezTo>
                    <a:cubicBezTo>
                      <a:pt x="7699" y="30683"/>
                      <a:pt x="7176" y="41365"/>
                      <a:pt x="5813" y="45506"/>
                    </a:cubicBezTo>
                    <a:cubicBezTo>
                      <a:pt x="4449" y="49648"/>
                      <a:pt x="3404" y="50273"/>
                      <a:pt x="995" y="50909"/>
                    </a:cubicBezTo>
                    <a:cubicBezTo>
                      <a:pt x="995" y="50909"/>
                      <a:pt x="0" y="51134"/>
                      <a:pt x="0" y="51821"/>
                    </a:cubicBezTo>
                    <a:cubicBezTo>
                      <a:pt x="0" y="52518"/>
                      <a:pt x="3475" y="53092"/>
                      <a:pt x="8478" y="53144"/>
                    </a:cubicBezTo>
                    <a:lnTo>
                      <a:pt x="9227" y="53144"/>
                    </a:lnTo>
                    <a:cubicBezTo>
                      <a:pt x="14219" y="53092"/>
                      <a:pt x="17705" y="52488"/>
                      <a:pt x="17705" y="51821"/>
                    </a:cubicBezTo>
                    <a:cubicBezTo>
                      <a:pt x="17705" y="51134"/>
                      <a:pt x="16710" y="50909"/>
                      <a:pt x="16710" y="50909"/>
                    </a:cubicBezTo>
                    <a:cubicBezTo>
                      <a:pt x="14301" y="50273"/>
                      <a:pt x="13245" y="49638"/>
                      <a:pt x="11882" y="45506"/>
                    </a:cubicBezTo>
                    <a:cubicBezTo>
                      <a:pt x="10518" y="41365"/>
                      <a:pt x="10672" y="31083"/>
                      <a:pt x="10467" y="21774"/>
                    </a:cubicBezTo>
                    <a:cubicBezTo>
                      <a:pt x="10272" y="12866"/>
                      <a:pt x="10518" y="0"/>
                      <a:pt x="10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2383500" y="2758300"/>
                <a:ext cx="244775" cy="1322450"/>
              </a:xfrm>
              <a:custGeom>
                <a:avLst/>
                <a:gdLst/>
                <a:ahLst/>
                <a:cxnLst/>
                <a:rect l="l" t="t" r="r" b="b"/>
                <a:pathLst>
                  <a:path w="9791" h="52898" extrusionOk="0">
                    <a:moveTo>
                      <a:pt x="8796" y="0"/>
                    </a:moveTo>
                    <a:cubicBezTo>
                      <a:pt x="8796" y="0"/>
                      <a:pt x="8335" y="12866"/>
                      <a:pt x="8017" y="21774"/>
                    </a:cubicBezTo>
                    <a:cubicBezTo>
                      <a:pt x="7699" y="30683"/>
                      <a:pt x="7176" y="41375"/>
                      <a:pt x="5813" y="45506"/>
                    </a:cubicBezTo>
                    <a:cubicBezTo>
                      <a:pt x="4449" y="49648"/>
                      <a:pt x="3404" y="50273"/>
                      <a:pt x="995" y="50909"/>
                    </a:cubicBezTo>
                    <a:cubicBezTo>
                      <a:pt x="995" y="50909"/>
                      <a:pt x="0" y="51134"/>
                      <a:pt x="0" y="51832"/>
                    </a:cubicBezTo>
                    <a:cubicBezTo>
                      <a:pt x="0" y="52252"/>
                      <a:pt x="1456" y="52652"/>
                      <a:pt x="3845" y="52898"/>
                    </a:cubicBezTo>
                    <a:cubicBezTo>
                      <a:pt x="6069" y="52252"/>
                      <a:pt x="8427" y="49986"/>
                      <a:pt x="8847" y="39233"/>
                    </a:cubicBezTo>
                    <a:cubicBezTo>
                      <a:pt x="9278" y="28479"/>
                      <a:pt x="9790" y="0"/>
                      <a:pt x="9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2585700" y="2594525"/>
                <a:ext cx="8512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6552" extrusionOk="0">
                    <a:moveTo>
                      <a:pt x="1702" y="1"/>
                    </a:moveTo>
                    <a:cubicBezTo>
                      <a:pt x="626" y="1"/>
                      <a:pt x="1" y="318"/>
                      <a:pt x="1" y="318"/>
                    </a:cubicBezTo>
                    <a:lnTo>
                      <a:pt x="1" y="1497"/>
                    </a:lnTo>
                    <a:lnTo>
                      <a:pt x="493" y="1497"/>
                    </a:lnTo>
                    <a:cubicBezTo>
                      <a:pt x="493" y="2471"/>
                      <a:pt x="1282" y="2676"/>
                      <a:pt x="1282" y="2676"/>
                    </a:cubicBezTo>
                    <a:lnTo>
                      <a:pt x="1282" y="6551"/>
                    </a:lnTo>
                    <a:lnTo>
                      <a:pt x="2123" y="6551"/>
                    </a:lnTo>
                    <a:lnTo>
                      <a:pt x="2123" y="2676"/>
                    </a:lnTo>
                    <a:cubicBezTo>
                      <a:pt x="2123" y="2676"/>
                      <a:pt x="2902" y="2471"/>
                      <a:pt x="2902" y="1497"/>
                    </a:cubicBezTo>
                    <a:lnTo>
                      <a:pt x="3404" y="1497"/>
                    </a:lnTo>
                    <a:lnTo>
                      <a:pt x="3404" y="318"/>
                    </a:lnTo>
                    <a:cubicBezTo>
                      <a:pt x="3404" y="318"/>
                      <a:pt x="2779" y="1"/>
                      <a:pt x="1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2383500" y="2956925"/>
                <a:ext cx="71775" cy="72837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29135" extrusionOk="0">
                    <a:moveTo>
                      <a:pt x="0" y="0"/>
                    </a:moveTo>
                    <a:lnTo>
                      <a:pt x="0" y="1589"/>
                    </a:lnTo>
                    <a:cubicBezTo>
                      <a:pt x="0" y="1589"/>
                      <a:pt x="296" y="1188"/>
                      <a:pt x="634" y="1188"/>
                    </a:cubicBezTo>
                    <a:cubicBezTo>
                      <a:pt x="802" y="1188"/>
                      <a:pt x="981" y="1288"/>
                      <a:pt x="1138" y="1589"/>
                    </a:cubicBezTo>
                    <a:lnTo>
                      <a:pt x="1138" y="26972"/>
                    </a:lnTo>
                    <a:cubicBezTo>
                      <a:pt x="1138" y="26972"/>
                      <a:pt x="1138" y="27925"/>
                      <a:pt x="0" y="27925"/>
                    </a:cubicBezTo>
                    <a:lnTo>
                      <a:pt x="0" y="29135"/>
                    </a:lnTo>
                    <a:cubicBezTo>
                      <a:pt x="0" y="29135"/>
                      <a:pt x="2481" y="29135"/>
                      <a:pt x="2481" y="26890"/>
                    </a:cubicBezTo>
                    <a:cubicBezTo>
                      <a:pt x="2481" y="24993"/>
                      <a:pt x="2635" y="1538"/>
                      <a:pt x="2635" y="1538"/>
                    </a:cubicBezTo>
                    <a:cubicBezTo>
                      <a:pt x="2635" y="1538"/>
                      <a:pt x="2871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2439625" y="3391575"/>
                <a:ext cx="95625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2933" extrusionOk="0">
                    <a:moveTo>
                      <a:pt x="1907" y="370"/>
                    </a:moveTo>
                    <a:cubicBezTo>
                      <a:pt x="2707" y="370"/>
                      <a:pt x="3353" y="862"/>
                      <a:pt x="3353" y="1477"/>
                    </a:cubicBezTo>
                    <a:cubicBezTo>
                      <a:pt x="3353" y="2082"/>
                      <a:pt x="2707" y="2574"/>
                      <a:pt x="1907" y="2574"/>
                    </a:cubicBezTo>
                    <a:cubicBezTo>
                      <a:pt x="1118" y="2574"/>
                      <a:pt x="472" y="2082"/>
                      <a:pt x="472" y="1477"/>
                    </a:cubicBezTo>
                    <a:cubicBezTo>
                      <a:pt x="472" y="862"/>
                      <a:pt x="1118" y="370"/>
                      <a:pt x="1907" y="370"/>
                    </a:cubicBezTo>
                    <a:close/>
                    <a:moveTo>
                      <a:pt x="1907" y="1"/>
                    </a:moveTo>
                    <a:cubicBezTo>
                      <a:pt x="851" y="1"/>
                      <a:pt x="0" y="657"/>
                      <a:pt x="0" y="1477"/>
                    </a:cubicBezTo>
                    <a:cubicBezTo>
                      <a:pt x="0" y="2287"/>
                      <a:pt x="851" y="2932"/>
                      <a:pt x="1907" y="2932"/>
                    </a:cubicBezTo>
                    <a:cubicBezTo>
                      <a:pt x="2963" y="2932"/>
                      <a:pt x="3824" y="2276"/>
                      <a:pt x="3824" y="1477"/>
                    </a:cubicBezTo>
                    <a:cubicBezTo>
                      <a:pt x="3824" y="667"/>
                      <a:pt x="2963" y="1"/>
                      <a:pt x="1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2341200" y="2789825"/>
                <a:ext cx="276575" cy="362150"/>
              </a:xfrm>
              <a:custGeom>
                <a:avLst/>
                <a:gdLst/>
                <a:ahLst/>
                <a:cxnLst/>
                <a:rect l="l" t="t" r="r" b="b"/>
                <a:pathLst>
                  <a:path w="11063" h="14486" extrusionOk="0">
                    <a:moveTo>
                      <a:pt x="5137" y="0"/>
                    </a:moveTo>
                    <a:cubicBezTo>
                      <a:pt x="677" y="0"/>
                      <a:pt x="1" y="3219"/>
                      <a:pt x="1" y="4019"/>
                    </a:cubicBezTo>
                    <a:lnTo>
                      <a:pt x="1" y="14485"/>
                    </a:lnTo>
                    <a:lnTo>
                      <a:pt x="1692" y="14485"/>
                    </a:lnTo>
                    <a:lnTo>
                      <a:pt x="1692" y="4254"/>
                    </a:lnTo>
                    <a:cubicBezTo>
                      <a:pt x="1692" y="2394"/>
                      <a:pt x="3418" y="1495"/>
                      <a:pt x="5798" y="1495"/>
                    </a:cubicBezTo>
                    <a:cubicBezTo>
                      <a:pt x="6133" y="1495"/>
                      <a:pt x="6481" y="1513"/>
                      <a:pt x="6838" y="1548"/>
                    </a:cubicBezTo>
                    <a:cubicBezTo>
                      <a:pt x="9740" y="1835"/>
                      <a:pt x="9955" y="4777"/>
                      <a:pt x="9955" y="4777"/>
                    </a:cubicBezTo>
                    <a:lnTo>
                      <a:pt x="9924" y="14485"/>
                    </a:lnTo>
                    <a:lnTo>
                      <a:pt x="11062" y="14485"/>
                    </a:lnTo>
                    <a:lnTo>
                      <a:pt x="11062" y="5116"/>
                    </a:lnTo>
                    <a:cubicBezTo>
                      <a:pt x="11062" y="1435"/>
                      <a:pt x="9596" y="0"/>
                      <a:pt x="5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2341200" y="3302650"/>
                <a:ext cx="276575" cy="452625"/>
              </a:xfrm>
              <a:custGeom>
                <a:avLst/>
                <a:gdLst/>
                <a:ahLst/>
                <a:cxnLst/>
                <a:rect l="l" t="t" r="r" b="b"/>
                <a:pathLst>
                  <a:path w="11063" h="18105" extrusionOk="0">
                    <a:moveTo>
                      <a:pt x="1" y="0"/>
                    </a:moveTo>
                    <a:lnTo>
                      <a:pt x="1" y="14076"/>
                    </a:lnTo>
                    <a:cubicBezTo>
                      <a:pt x="1" y="14885"/>
                      <a:pt x="677" y="18104"/>
                      <a:pt x="5137" y="18104"/>
                    </a:cubicBezTo>
                    <a:cubicBezTo>
                      <a:pt x="9596" y="18104"/>
                      <a:pt x="11062" y="16669"/>
                      <a:pt x="11062" y="12989"/>
                    </a:cubicBezTo>
                    <a:lnTo>
                      <a:pt x="11062" y="0"/>
                    </a:lnTo>
                    <a:lnTo>
                      <a:pt x="9924" y="0"/>
                    </a:lnTo>
                    <a:lnTo>
                      <a:pt x="9955" y="13327"/>
                    </a:lnTo>
                    <a:cubicBezTo>
                      <a:pt x="9955" y="13327"/>
                      <a:pt x="9740" y="16259"/>
                      <a:pt x="6838" y="16546"/>
                    </a:cubicBezTo>
                    <a:cubicBezTo>
                      <a:pt x="6478" y="16582"/>
                      <a:pt x="6128" y="16600"/>
                      <a:pt x="5791" y="16600"/>
                    </a:cubicBezTo>
                    <a:cubicBezTo>
                      <a:pt x="3414" y="16600"/>
                      <a:pt x="1692" y="15708"/>
                      <a:pt x="1692" y="13850"/>
                    </a:cubicBezTo>
                    <a:lnTo>
                      <a:pt x="16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2237675" y="3144250"/>
                <a:ext cx="44415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2421" extrusionOk="0">
                    <a:moveTo>
                      <a:pt x="1107" y="1"/>
                    </a:moveTo>
                    <a:cubicBezTo>
                      <a:pt x="502" y="1"/>
                      <a:pt x="0" y="544"/>
                      <a:pt x="0" y="1211"/>
                    </a:cubicBezTo>
                    <a:cubicBezTo>
                      <a:pt x="0" y="1877"/>
                      <a:pt x="492" y="2420"/>
                      <a:pt x="1107" y="2420"/>
                    </a:cubicBezTo>
                    <a:lnTo>
                      <a:pt x="16669" y="2420"/>
                    </a:lnTo>
                    <a:cubicBezTo>
                      <a:pt x="17274" y="2420"/>
                      <a:pt x="17766" y="1877"/>
                      <a:pt x="17766" y="1211"/>
                    </a:cubicBezTo>
                    <a:cubicBezTo>
                      <a:pt x="17766" y="544"/>
                      <a:pt x="17274" y="1"/>
                      <a:pt x="16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2668475" y="3163725"/>
                <a:ext cx="6537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63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2615" y="862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2731275" y="3151950"/>
                <a:ext cx="218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05" extrusionOk="0">
                    <a:moveTo>
                      <a:pt x="0" y="0"/>
                    </a:moveTo>
                    <a:lnTo>
                      <a:pt x="0" y="1805"/>
                    </a:lnTo>
                    <a:lnTo>
                      <a:pt x="872" y="1805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2237675" y="3213200"/>
                <a:ext cx="444150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2420" extrusionOk="0">
                    <a:moveTo>
                      <a:pt x="1107" y="1"/>
                    </a:moveTo>
                    <a:cubicBezTo>
                      <a:pt x="502" y="1"/>
                      <a:pt x="0" y="544"/>
                      <a:pt x="0" y="1210"/>
                    </a:cubicBezTo>
                    <a:cubicBezTo>
                      <a:pt x="0" y="1877"/>
                      <a:pt x="492" y="2420"/>
                      <a:pt x="1107" y="2420"/>
                    </a:cubicBezTo>
                    <a:lnTo>
                      <a:pt x="16669" y="2420"/>
                    </a:lnTo>
                    <a:cubicBezTo>
                      <a:pt x="17274" y="2420"/>
                      <a:pt x="17766" y="1877"/>
                      <a:pt x="17766" y="1210"/>
                    </a:cubicBezTo>
                    <a:cubicBezTo>
                      <a:pt x="17766" y="544"/>
                      <a:pt x="17274" y="1"/>
                      <a:pt x="16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2668475" y="3232675"/>
                <a:ext cx="653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62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2615" y="862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2731275" y="3220900"/>
                <a:ext cx="218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05" extrusionOk="0">
                    <a:moveTo>
                      <a:pt x="0" y="0"/>
                    </a:moveTo>
                    <a:lnTo>
                      <a:pt x="0" y="1804"/>
                    </a:lnTo>
                    <a:lnTo>
                      <a:pt x="872" y="1804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2237675" y="3282150"/>
                <a:ext cx="444150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2420" extrusionOk="0">
                    <a:moveTo>
                      <a:pt x="1107" y="0"/>
                    </a:moveTo>
                    <a:cubicBezTo>
                      <a:pt x="502" y="0"/>
                      <a:pt x="0" y="543"/>
                      <a:pt x="0" y="1210"/>
                    </a:cubicBezTo>
                    <a:cubicBezTo>
                      <a:pt x="0" y="1876"/>
                      <a:pt x="492" y="2420"/>
                      <a:pt x="1107" y="2420"/>
                    </a:cubicBezTo>
                    <a:lnTo>
                      <a:pt x="16669" y="2420"/>
                    </a:lnTo>
                    <a:cubicBezTo>
                      <a:pt x="17274" y="2420"/>
                      <a:pt x="17766" y="1876"/>
                      <a:pt x="17766" y="1210"/>
                    </a:cubicBezTo>
                    <a:cubicBezTo>
                      <a:pt x="17766" y="543"/>
                      <a:pt x="17274" y="0"/>
                      <a:pt x="166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2668475" y="3301625"/>
                <a:ext cx="653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2615" y="861"/>
                    </a:lnTo>
                    <a:lnTo>
                      <a:pt x="26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2731275" y="3289825"/>
                <a:ext cx="218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05" extrusionOk="0">
                    <a:moveTo>
                      <a:pt x="0" y="1"/>
                    </a:moveTo>
                    <a:lnTo>
                      <a:pt x="0" y="1805"/>
                    </a:lnTo>
                    <a:lnTo>
                      <a:pt x="872" y="1805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646450" y="3365875"/>
                <a:ext cx="769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1757" extrusionOk="0">
                    <a:moveTo>
                      <a:pt x="1046" y="1"/>
                    </a:moveTo>
                    <a:cubicBezTo>
                      <a:pt x="464" y="1"/>
                      <a:pt x="15" y="234"/>
                      <a:pt x="0" y="239"/>
                    </a:cubicBezTo>
                    <a:lnTo>
                      <a:pt x="10" y="239"/>
                    </a:lnTo>
                    <a:lnTo>
                      <a:pt x="10" y="834"/>
                    </a:lnTo>
                    <a:cubicBezTo>
                      <a:pt x="51" y="813"/>
                      <a:pt x="495" y="576"/>
                      <a:pt x="1036" y="576"/>
                    </a:cubicBezTo>
                    <a:cubicBezTo>
                      <a:pt x="1581" y="576"/>
                      <a:pt x="2224" y="816"/>
                      <a:pt x="2655" y="1756"/>
                    </a:cubicBezTo>
                    <a:lnTo>
                      <a:pt x="3076" y="1521"/>
                    </a:lnTo>
                    <a:cubicBezTo>
                      <a:pt x="2513" y="292"/>
                      <a:pt x="1696" y="1"/>
                      <a:pt x="10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2298925" y="3479475"/>
                <a:ext cx="42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83" extrusionOk="0">
                    <a:moveTo>
                      <a:pt x="0" y="1"/>
                    </a:moveTo>
                    <a:lnTo>
                      <a:pt x="0" y="882"/>
                    </a:lnTo>
                    <a:lnTo>
                      <a:pt x="1692" y="882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2298925" y="3513300"/>
                <a:ext cx="42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83" extrusionOk="0">
                    <a:moveTo>
                      <a:pt x="0" y="1"/>
                    </a:moveTo>
                    <a:lnTo>
                      <a:pt x="0" y="883"/>
                    </a:lnTo>
                    <a:lnTo>
                      <a:pt x="1692" y="883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2306350" y="3528950"/>
                <a:ext cx="8475" cy="992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968" extrusionOk="0">
                    <a:moveTo>
                      <a:pt x="1" y="0"/>
                    </a:moveTo>
                    <a:lnTo>
                      <a:pt x="1" y="3968"/>
                    </a:lnTo>
                    <a:lnTo>
                      <a:pt x="339" y="3968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2296600" y="3563800"/>
                <a:ext cx="2362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88" extrusionOk="0">
                    <a:moveTo>
                      <a:pt x="1" y="1"/>
                    </a:moveTo>
                    <a:lnTo>
                      <a:pt x="1" y="1087"/>
                    </a:lnTo>
                    <a:lnTo>
                      <a:pt x="944" y="1087"/>
                    </a:lnTo>
                    <a:lnTo>
                      <a:pt x="9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2298925" y="3618900"/>
                <a:ext cx="213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70" extrusionOk="0">
                    <a:moveTo>
                      <a:pt x="0" y="1"/>
                    </a:moveTo>
                    <a:lnTo>
                      <a:pt x="0" y="370"/>
                    </a:lnTo>
                    <a:lnTo>
                      <a:pt x="851" y="37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14"/>
            <p:cNvGrpSpPr/>
            <p:nvPr/>
          </p:nvGrpSpPr>
          <p:grpSpPr>
            <a:xfrm rot="-876692">
              <a:off x="-622409" y="2215323"/>
              <a:ext cx="1180084" cy="3274219"/>
              <a:chOff x="-303835" y="178095"/>
              <a:chExt cx="1575929" cy="4372517"/>
            </a:xfrm>
          </p:grpSpPr>
          <p:sp>
            <p:nvSpPr>
              <p:cNvPr id="321" name="Google Shape;321;p14"/>
              <p:cNvSpPr/>
              <p:nvPr/>
            </p:nvSpPr>
            <p:spPr>
              <a:xfrm>
                <a:off x="336764" y="899927"/>
                <a:ext cx="296803" cy="1910695"/>
              </a:xfrm>
              <a:custGeom>
                <a:avLst/>
                <a:gdLst/>
                <a:ahLst/>
                <a:cxnLst/>
                <a:rect l="l" t="t" r="r" b="b"/>
                <a:pathLst>
                  <a:path w="8725" h="56168" extrusionOk="0">
                    <a:moveTo>
                      <a:pt x="1066" y="0"/>
                    </a:moveTo>
                    <a:lnTo>
                      <a:pt x="0" y="56168"/>
                    </a:lnTo>
                    <a:lnTo>
                      <a:pt x="8724" y="56168"/>
                    </a:lnTo>
                    <a:lnTo>
                      <a:pt x="72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-303835" y="2328623"/>
                <a:ext cx="1575929" cy="2221989"/>
              </a:xfrm>
              <a:custGeom>
                <a:avLst/>
                <a:gdLst/>
                <a:ahLst/>
                <a:cxnLst/>
                <a:rect l="l" t="t" r="r" b="b"/>
                <a:pathLst>
                  <a:path w="46327" h="65319" extrusionOk="0">
                    <a:moveTo>
                      <a:pt x="23189" y="0"/>
                    </a:moveTo>
                    <a:cubicBezTo>
                      <a:pt x="23189" y="0"/>
                      <a:pt x="12517" y="400"/>
                      <a:pt x="9145" y="5977"/>
                    </a:cubicBezTo>
                    <a:cubicBezTo>
                      <a:pt x="5762" y="11544"/>
                      <a:pt x="11277" y="19509"/>
                      <a:pt x="10559" y="25475"/>
                    </a:cubicBezTo>
                    <a:cubicBezTo>
                      <a:pt x="9852" y="31452"/>
                      <a:pt x="0" y="35983"/>
                      <a:pt x="2563" y="50950"/>
                    </a:cubicBezTo>
                    <a:cubicBezTo>
                      <a:pt x="4833" y="64266"/>
                      <a:pt x="17897" y="65319"/>
                      <a:pt x="21974" y="65319"/>
                    </a:cubicBezTo>
                    <a:cubicBezTo>
                      <a:pt x="22740" y="65319"/>
                      <a:pt x="23189" y="65282"/>
                      <a:pt x="23189" y="65282"/>
                    </a:cubicBezTo>
                    <a:cubicBezTo>
                      <a:pt x="23189" y="65282"/>
                      <a:pt x="23639" y="65319"/>
                      <a:pt x="24406" y="65319"/>
                    </a:cubicBezTo>
                    <a:cubicBezTo>
                      <a:pt x="28487" y="65319"/>
                      <a:pt x="41564" y="64266"/>
                      <a:pt x="43825" y="50950"/>
                    </a:cubicBezTo>
                    <a:cubicBezTo>
                      <a:pt x="46327" y="36270"/>
                      <a:pt x="36537" y="31452"/>
                      <a:pt x="35819" y="25475"/>
                    </a:cubicBezTo>
                    <a:cubicBezTo>
                      <a:pt x="35112" y="19509"/>
                      <a:pt x="40627" y="11544"/>
                      <a:pt x="37244" y="5977"/>
                    </a:cubicBezTo>
                    <a:cubicBezTo>
                      <a:pt x="33871" y="400"/>
                      <a:pt x="23189" y="0"/>
                      <a:pt x="23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256893" y="2807406"/>
                <a:ext cx="449541" cy="503255"/>
              </a:xfrm>
              <a:custGeom>
                <a:avLst/>
                <a:gdLst/>
                <a:ahLst/>
                <a:cxnLst/>
                <a:rect l="l" t="t" r="r" b="b"/>
                <a:pathLst>
                  <a:path w="13215" h="14794" extrusionOk="0">
                    <a:moveTo>
                      <a:pt x="6603" y="1"/>
                    </a:moveTo>
                    <a:cubicBezTo>
                      <a:pt x="2953" y="1"/>
                      <a:pt x="1" y="3312"/>
                      <a:pt x="1" y="7402"/>
                    </a:cubicBezTo>
                    <a:cubicBezTo>
                      <a:pt x="1" y="11482"/>
                      <a:pt x="2953" y="14794"/>
                      <a:pt x="6603" y="14794"/>
                    </a:cubicBezTo>
                    <a:cubicBezTo>
                      <a:pt x="10252" y="14794"/>
                      <a:pt x="13215" y="11482"/>
                      <a:pt x="13215" y="7402"/>
                    </a:cubicBezTo>
                    <a:cubicBezTo>
                      <a:pt x="13215" y="3312"/>
                      <a:pt x="10252" y="1"/>
                      <a:pt x="6603" y="1"/>
                    </a:cubicBezTo>
                    <a:close/>
                  </a:path>
                </a:pathLst>
              </a:custGeom>
              <a:solidFill>
                <a:srgbClr val="E8E8E9"/>
              </a:solidFill>
              <a:ln w="3325" cap="flat" cmpd="sng">
                <a:solidFill>
                  <a:srgbClr val="E8E8E9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270160" y="2822748"/>
                <a:ext cx="412224" cy="460699"/>
              </a:xfrm>
              <a:custGeom>
                <a:avLst/>
                <a:gdLst/>
                <a:ahLst/>
                <a:cxnLst/>
                <a:rect l="l" t="t" r="r" b="b"/>
                <a:pathLst>
                  <a:path w="12118" h="13543" extrusionOk="0">
                    <a:moveTo>
                      <a:pt x="6059" y="1"/>
                    </a:moveTo>
                    <a:cubicBezTo>
                      <a:pt x="2717" y="1"/>
                      <a:pt x="0" y="3025"/>
                      <a:pt x="0" y="6767"/>
                    </a:cubicBezTo>
                    <a:cubicBezTo>
                      <a:pt x="0" y="10508"/>
                      <a:pt x="2717" y="13543"/>
                      <a:pt x="6059" y="13543"/>
                    </a:cubicBezTo>
                    <a:cubicBezTo>
                      <a:pt x="9401" y="13543"/>
                      <a:pt x="12118" y="10508"/>
                      <a:pt x="12118" y="6767"/>
                    </a:cubicBezTo>
                    <a:cubicBezTo>
                      <a:pt x="12118" y="3025"/>
                      <a:pt x="9401" y="1"/>
                      <a:pt x="60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550" cap="flat" cmpd="sng">
                <a:solidFill>
                  <a:schemeClr val="lt1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118820" y="3736739"/>
                <a:ext cx="750494" cy="54802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1611" extrusionOk="0">
                    <a:moveTo>
                      <a:pt x="0" y="1"/>
                    </a:moveTo>
                    <a:lnTo>
                      <a:pt x="0" y="1610"/>
                    </a:lnTo>
                    <a:lnTo>
                      <a:pt x="22061" y="1610"/>
                    </a:lnTo>
                    <a:lnTo>
                      <a:pt x="220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367107" y="859481"/>
                <a:ext cx="45345" cy="2877744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84596" extrusionOk="0">
                    <a:moveTo>
                      <a:pt x="974" y="0"/>
                    </a:moveTo>
                    <a:lnTo>
                      <a:pt x="0" y="84585"/>
                    </a:lnTo>
                    <a:lnTo>
                      <a:pt x="349" y="84595"/>
                    </a:lnTo>
                    <a:lnTo>
                      <a:pt x="1333" y="10"/>
                    </a:lnTo>
                    <a:lnTo>
                      <a:pt x="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424629" y="859481"/>
                <a:ext cx="27248" cy="2877744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4596" extrusionOk="0">
                    <a:moveTo>
                      <a:pt x="442" y="0"/>
                    </a:moveTo>
                    <a:lnTo>
                      <a:pt x="1" y="84585"/>
                    </a:lnTo>
                    <a:lnTo>
                      <a:pt x="349" y="84595"/>
                    </a:lnTo>
                    <a:lnTo>
                      <a:pt x="800" y="10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472048" y="859821"/>
                <a:ext cx="18880" cy="2877404"/>
              </a:xfrm>
              <a:custGeom>
                <a:avLst/>
                <a:gdLst/>
                <a:ahLst/>
                <a:cxnLst/>
                <a:rect l="l" t="t" r="r" b="b"/>
                <a:pathLst>
                  <a:path w="555" h="84586" extrusionOk="0">
                    <a:moveTo>
                      <a:pt x="1" y="0"/>
                    </a:moveTo>
                    <a:lnTo>
                      <a:pt x="206" y="84585"/>
                    </a:lnTo>
                    <a:lnTo>
                      <a:pt x="554" y="84585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509364" y="859481"/>
                <a:ext cx="48169" cy="2877744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84596" extrusionOk="0">
                    <a:moveTo>
                      <a:pt x="349" y="0"/>
                    </a:moveTo>
                    <a:lnTo>
                      <a:pt x="1" y="10"/>
                    </a:lnTo>
                    <a:lnTo>
                      <a:pt x="1067" y="84595"/>
                    </a:lnTo>
                    <a:lnTo>
                      <a:pt x="1416" y="84585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549469" y="859481"/>
                <a:ext cx="74668" cy="2877744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84596" extrusionOk="0">
                    <a:moveTo>
                      <a:pt x="360" y="0"/>
                    </a:moveTo>
                    <a:lnTo>
                      <a:pt x="1" y="10"/>
                    </a:lnTo>
                    <a:lnTo>
                      <a:pt x="1846" y="84595"/>
                    </a:lnTo>
                    <a:lnTo>
                      <a:pt x="2195" y="84585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614679" y="566360"/>
                <a:ext cx="98038" cy="80383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63" extrusionOk="0">
                    <a:moveTo>
                      <a:pt x="1687" y="0"/>
                    </a:moveTo>
                    <a:cubicBezTo>
                      <a:pt x="1454" y="0"/>
                      <a:pt x="1220" y="86"/>
                      <a:pt x="1026" y="262"/>
                    </a:cubicBezTo>
                    <a:cubicBezTo>
                      <a:pt x="882" y="395"/>
                      <a:pt x="780" y="570"/>
                      <a:pt x="718" y="754"/>
                    </a:cubicBezTo>
                    <a:lnTo>
                      <a:pt x="32" y="713"/>
                    </a:lnTo>
                    <a:lnTo>
                      <a:pt x="1" y="1451"/>
                    </a:lnTo>
                    <a:lnTo>
                      <a:pt x="677" y="1492"/>
                    </a:lnTo>
                    <a:cubicBezTo>
                      <a:pt x="718" y="1646"/>
                      <a:pt x="780" y="1790"/>
                      <a:pt x="872" y="1923"/>
                    </a:cubicBezTo>
                    <a:cubicBezTo>
                      <a:pt x="1081" y="2213"/>
                      <a:pt x="1386" y="2362"/>
                      <a:pt x="1692" y="2362"/>
                    </a:cubicBezTo>
                    <a:cubicBezTo>
                      <a:pt x="1927" y="2362"/>
                      <a:pt x="2163" y="2275"/>
                      <a:pt x="2359" y="2097"/>
                    </a:cubicBezTo>
                    <a:cubicBezTo>
                      <a:pt x="2810" y="1687"/>
                      <a:pt x="2881" y="939"/>
                      <a:pt x="2512" y="436"/>
                    </a:cubicBezTo>
                    <a:cubicBezTo>
                      <a:pt x="2302" y="150"/>
                      <a:pt x="1995" y="0"/>
                      <a:pt x="1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614679" y="700487"/>
                <a:ext cx="98038" cy="801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57" extrusionOk="0">
                    <a:moveTo>
                      <a:pt x="1692" y="1"/>
                    </a:moveTo>
                    <a:cubicBezTo>
                      <a:pt x="1457" y="1"/>
                      <a:pt x="1221" y="88"/>
                      <a:pt x="1026" y="266"/>
                    </a:cubicBezTo>
                    <a:cubicBezTo>
                      <a:pt x="882" y="399"/>
                      <a:pt x="780" y="573"/>
                      <a:pt x="718" y="758"/>
                    </a:cubicBezTo>
                    <a:lnTo>
                      <a:pt x="32" y="717"/>
                    </a:lnTo>
                    <a:lnTo>
                      <a:pt x="1" y="1445"/>
                    </a:lnTo>
                    <a:lnTo>
                      <a:pt x="677" y="1486"/>
                    </a:lnTo>
                    <a:cubicBezTo>
                      <a:pt x="718" y="1640"/>
                      <a:pt x="780" y="1793"/>
                      <a:pt x="872" y="1927"/>
                    </a:cubicBezTo>
                    <a:cubicBezTo>
                      <a:pt x="1080" y="2210"/>
                      <a:pt x="1383" y="2356"/>
                      <a:pt x="1689" y="2356"/>
                    </a:cubicBezTo>
                    <a:cubicBezTo>
                      <a:pt x="1925" y="2356"/>
                      <a:pt x="2162" y="2269"/>
                      <a:pt x="2359" y="2091"/>
                    </a:cubicBezTo>
                    <a:cubicBezTo>
                      <a:pt x="2810" y="1681"/>
                      <a:pt x="2881" y="942"/>
                      <a:pt x="2512" y="440"/>
                    </a:cubicBezTo>
                    <a:cubicBezTo>
                      <a:pt x="2303" y="150"/>
                      <a:pt x="1999" y="1"/>
                      <a:pt x="1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238762" y="566360"/>
                <a:ext cx="98038" cy="80383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63" extrusionOk="0">
                    <a:moveTo>
                      <a:pt x="1189" y="0"/>
                    </a:moveTo>
                    <a:cubicBezTo>
                      <a:pt x="884" y="0"/>
                      <a:pt x="580" y="150"/>
                      <a:pt x="370" y="436"/>
                    </a:cubicBezTo>
                    <a:cubicBezTo>
                      <a:pt x="1" y="939"/>
                      <a:pt x="72" y="1687"/>
                      <a:pt x="523" y="2097"/>
                    </a:cubicBezTo>
                    <a:cubicBezTo>
                      <a:pt x="719" y="2275"/>
                      <a:pt x="953" y="2362"/>
                      <a:pt x="1186" y="2362"/>
                    </a:cubicBezTo>
                    <a:cubicBezTo>
                      <a:pt x="1489" y="2362"/>
                      <a:pt x="1791" y="2213"/>
                      <a:pt x="2000" y="1923"/>
                    </a:cubicBezTo>
                    <a:cubicBezTo>
                      <a:pt x="2102" y="1790"/>
                      <a:pt x="2164" y="1646"/>
                      <a:pt x="2205" y="1492"/>
                    </a:cubicBezTo>
                    <a:lnTo>
                      <a:pt x="2881" y="1451"/>
                    </a:lnTo>
                    <a:lnTo>
                      <a:pt x="2840" y="713"/>
                    </a:lnTo>
                    <a:lnTo>
                      <a:pt x="2164" y="754"/>
                    </a:lnTo>
                    <a:cubicBezTo>
                      <a:pt x="2102" y="570"/>
                      <a:pt x="2000" y="395"/>
                      <a:pt x="1846" y="262"/>
                    </a:cubicBezTo>
                    <a:cubicBezTo>
                      <a:pt x="1652" y="86"/>
                      <a:pt x="1420" y="0"/>
                      <a:pt x="1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238762" y="700487"/>
                <a:ext cx="98038" cy="801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57" extrusionOk="0">
                    <a:moveTo>
                      <a:pt x="1184" y="1"/>
                    </a:moveTo>
                    <a:cubicBezTo>
                      <a:pt x="880" y="1"/>
                      <a:pt x="579" y="150"/>
                      <a:pt x="370" y="440"/>
                    </a:cubicBezTo>
                    <a:cubicBezTo>
                      <a:pt x="1" y="942"/>
                      <a:pt x="72" y="1681"/>
                      <a:pt x="523" y="2091"/>
                    </a:cubicBezTo>
                    <a:cubicBezTo>
                      <a:pt x="720" y="2269"/>
                      <a:pt x="955" y="2356"/>
                      <a:pt x="1189" y="2356"/>
                    </a:cubicBezTo>
                    <a:cubicBezTo>
                      <a:pt x="1492" y="2356"/>
                      <a:pt x="1791" y="2210"/>
                      <a:pt x="2000" y="1927"/>
                    </a:cubicBezTo>
                    <a:cubicBezTo>
                      <a:pt x="2102" y="1793"/>
                      <a:pt x="2164" y="1640"/>
                      <a:pt x="2205" y="1486"/>
                    </a:cubicBezTo>
                    <a:lnTo>
                      <a:pt x="2881" y="1445"/>
                    </a:lnTo>
                    <a:lnTo>
                      <a:pt x="2840" y="717"/>
                    </a:lnTo>
                    <a:lnTo>
                      <a:pt x="2164" y="758"/>
                    </a:lnTo>
                    <a:cubicBezTo>
                      <a:pt x="2102" y="573"/>
                      <a:pt x="2000" y="399"/>
                      <a:pt x="1846" y="266"/>
                    </a:cubicBezTo>
                    <a:cubicBezTo>
                      <a:pt x="1650" y="88"/>
                      <a:pt x="1416" y="1"/>
                      <a:pt x="1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614679" y="432235"/>
                <a:ext cx="98038" cy="80383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63" extrusionOk="0">
                    <a:moveTo>
                      <a:pt x="1687" y="0"/>
                    </a:moveTo>
                    <a:cubicBezTo>
                      <a:pt x="1454" y="0"/>
                      <a:pt x="1220" y="86"/>
                      <a:pt x="1026" y="262"/>
                    </a:cubicBezTo>
                    <a:cubicBezTo>
                      <a:pt x="882" y="395"/>
                      <a:pt x="780" y="570"/>
                      <a:pt x="718" y="754"/>
                    </a:cubicBezTo>
                    <a:lnTo>
                      <a:pt x="32" y="713"/>
                    </a:lnTo>
                    <a:lnTo>
                      <a:pt x="1" y="1451"/>
                    </a:lnTo>
                    <a:lnTo>
                      <a:pt x="677" y="1492"/>
                    </a:lnTo>
                    <a:cubicBezTo>
                      <a:pt x="718" y="1646"/>
                      <a:pt x="780" y="1790"/>
                      <a:pt x="872" y="1923"/>
                    </a:cubicBezTo>
                    <a:cubicBezTo>
                      <a:pt x="1081" y="2213"/>
                      <a:pt x="1386" y="2362"/>
                      <a:pt x="1692" y="2362"/>
                    </a:cubicBezTo>
                    <a:cubicBezTo>
                      <a:pt x="1927" y="2362"/>
                      <a:pt x="2163" y="2275"/>
                      <a:pt x="2359" y="2097"/>
                    </a:cubicBezTo>
                    <a:cubicBezTo>
                      <a:pt x="2810" y="1687"/>
                      <a:pt x="2881" y="939"/>
                      <a:pt x="2512" y="436"/>
                    </a:cubicBezTo>
                    <a:cubicBezTo>
                      <a:pt x="2302" y="150"/>
                      <a:pt x="1995" y="0"/>
                      <a:pt x="1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238762" y="432235"/>
                <a:ext cx="98038" cy="80383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63" extrusionOk="0">
                    <a:moveTo>
                      <a:pt x="1189" y="0"/>
                    </a:moveTo>
                    <a:cubicBezTo>
                      <a:pt x="884" y="0"/>
                      <a:pt x="580" y="150"/>
                      <a:pt x="370" y="436"/>
                    </a:cubicBezTo>
                    <a:cubicBezTo>
                      <a:pt x="1" y="939"/>
                      <a:pt x="72" y="1687"/>
                      <a:pt x="523" y="2097"/>
                    </a:cubicBezTo>
                    <a:cubicBezTo>
                      <a:pt x="719" y="2275"/>
                      <a:pt x="953" y="2362"/>
                      <a:pt x="1186" y="2362"/>
                    </a:cubicBezTo>
                    <a:cubicBezTo>
                      <a:pt x="1489" y="2362"/>
                      <a:pt x="1791" y="2213"/>
                      <a:pt x="2000" y="1923"/>
                    </a:cubicBezTo>
                    <a:cubicBezTo>
                      <a:pt x="2102" y="1790"/>
                      <a:pt x="2164" y="1646"/>
                      <a:pt x="2205" y="1492"/>
                    </a:cubicBezTo>
                    <a:lnTo>
                      <a:pt x="2881" y="1451"/>
                    </a:lnTo>
                    <a:lnTo>
                      <a:pt x="2840" y="713"/>
                    </a:lnTo>
                    <a:lnTo>
                      <a:pt x="2164" y="754"/>
                    </a:lnTo>
                    <a:cubicBezTo>
                      <a:pt x="2102" y="570"/>
                      <a:pt x="2000" y="395"/>
                      <a:pt x="1846" y="262"/>
                    </a:cubicBezTo>
                    <a:cubicBezTo>
                      <a:pt x="1652" y="86"/>
                      <a:pt x="1420" y="0"/>
                      <a:pt x="1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233898" y="178095"/>
                <a:ext cx="488253" cy="752807"/>
              </a:xfrm>
              <a:custGeom>
                <a:avLst/>
                <a:gdLst/>
                <a:ahLst/>
                <a:cxnLst/>
                <a:rect l="l" t="t" r="r" b="b"/>
                <a:pathLst>
                  <a:path w="14353" h="22130" extrusionOk="0">
                    <a:moveTo>
                      <a:pt x="5649" y="5115"/>
                    </a:moveTo>
                    <a:cubicBezTo>
                      <a:pt x="5966" y="5115"/>
                      <a:pt x="6233" y="5402"/>
                      <a:pt x="6233" y="5761"/>
                    </a:cubicBezTo>
                    <a:lnTo>
                      <a:pt x="6233" y="17263"/>
                    </a:lnTo>
                    <a:cubicBezTo>
                      <a:pt x="6233" y="17622"/>
                      <a:pt x="5966" y="17919"/>
                      <a:pt x="5649" y="17919"/>
                    </a:cubicBezTo>
                    <a:cubicBezTo>
                      <a:pt x="5331" y="17919"/>
                      <a:pt x="5075" y="17622"/>
                      <a:pt x="5075" y="17263"/>
                    </a:cubicBezTo>
                    <a:lnTo>
                      <a:pt x="5075" y="5761"/>
                    </a:lnTo>
                    <a:cubicBezTo>
                      <a:pt x="5075" y="5402"/>
                      <a:pt x="5331" y="5115"/>
                      <a:pt x="5649" y="5115"/>
                    </a:cubicBezTo>
                    <a:close/>
                    <a:moveTo>
                      <a:pt x="8806" y="5115"/>
                    </a:moveTo>
                    <a:cubicBezTo>
                      <a:pt x="9124" y="5115"/>
                      <a:pt x="9390" y="5402"/>
                      <a:pt x="9390" y="5761"/>
                    </a:cubicBezTo>
                    <a:lnTo>
                      <a:pt x="9390" y="17263"/>
                    </a:lnTo>
                    <a:cubicBezTo>
                      <a:pt x="9390" y="17622"/>
                      <a:pt x="9124" y="17919"/>
                      <a:pt x="8806" y="17919"/>
                    </a:cubicBezTo>
                    <a:cubicBezTo>
                      <a:pt x="8488" y="17919"/>
                      <a:pt x="8232" y="17622"/>
                      <a:pt x="8232" y="17263"/>
                    </a:cubicBezTo>
                    <a:lnTo>
                      <a:pt x="8232" y="5761"/>
                    </a:lnTo>
                    <a:cubicBezTo>
                      <a:pt x="8232" y="5402"/>
                      <a:pt x="8488" y="5115"/>
                      <a:pt x="8806" y="5115"/>
                    </a:cubicBezTo>
                    <a:close/>
                    <a:moveTo>
                      <a:pt x="5649" y="0"/>
                    </a:moveTo>
                    <a:cubicBezTo>
                      <a:pt x="4452" y="0"/>
                      <a:pt x="3291" y="1332"/>
                      <a:pt x="3291" y="1332"/>
                    </a:cubicBezTo>
                    <a:cubicBezTo>
                      <a:pt x="0" y="4018"/>
                      <a:pt x="1958" y="4808"/>
                      <a:pt x="2584" y="7699"/>
                    </a:cubicBezTo>
                    <a:cubicBezTo>
                      <a:pt x="3209" y="10579"/>
                      <a:pt x="3024" y="15459"/>
                      <a:pt x="3117" y="18944"/>
                    </a:cubicBezTo>
                    <a:cubicBezTo>
                      <a:pt x="3186" y="21907"/>
                      <a:pt x="6071" y="22129"/>
                      <a:pt x="6934" y="22129"/>
                    </a:cubicBezTo>
                    <a:cubicBezTo>
                      <a:pt x="7087" y="22129"/>
                      <a:pt x="7176" y="22122"/>
                      <a:pt x="7176" y="22122"/>
                    </a:cubicBezTo>
                    <a:cubicBezTo>
                      <a:pt x="7176" y="22122"/>
                      <a:pt x="7266" y="22129"/>
                      <a:pt x="7418" y="22129"/>
                    </a:cubicBezTo>
                    <a:cubicBezTo>
                      <a:pt x="8282" y="22129"/>
                      <a:pt x="11166" y="21907"/>
                      <a:pt x="11236" y="18944"/>
                    </a:cubicBezTo>
                    <a:cubicBezTo>
                      <a:pt x="11328" y="15459"/>
                      <a:pt x="11154" y="10579"/>
                      <a:pt x="11769" y="7699"/>
                    </a:cubicBezTo>
                    <a:cubicBezTo>
                      <a:pt x="12394" y="4808"/>
                      <a:pt x="14352" y="4018"/>
                      <a:pt x="11061" y="1332"/>
                    </a:cubicBezTo>
                    <a:cubicBezTo>
                      <a:pt x="11061" y="1332"/>
                      <a:pt x="9901" y="0"/>
                      <a:pt x="8703" y="0"/>
                    </a:cubicBezTo>
                    <a:cubicBezTo>
                      <a:pt x="8168" y="0"/>
                      <a:pt x="7626" y="266"/>
                      <a:pt x="7176" y="1035"/>
                    </a:cubicBezTo>
                    <a:cubicBezTo>
                      <a:pt x="6727" y="266"/>
                      <a:pt x="6184" y="0"/>
                      <a:pt x="56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</p:grpSp>
      <p:sp>
        <p:nvSpPr>
          <p:cNvPr id="338" name="Google Shape;33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4"/>
          <p:cNvSpPr txBox="1">
            <a:spLocks noGrp="1"/>
          </p:cNvSpPr>
          <p:nvPr>
            <p:ph type="subTitle" idx="1"/>
          </p:nvPr>
        </p:nvSpPr>
        <p:spPr>
          <a:xfrm>
            <a:off x="720000" y="2200088"/>
            <a:ext cx="23055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4"/>
          <p:cNvSpPr txBox="1">
            <a:spLocks noGrp="1"/>
          </p:cNvSpPr>
          <p:nvPr>
            <p:ph type="subTitle" idx="2"/>
          </p:nvPr>
        </p:nvSpPr>
        <p:spPr>
          <a:xfrm>
            <a:off x="3419271" y="2200088"/>
            <a:ext cx="23055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4"/>
          <p:cNvSpPr txBox="1">
            <a:spLocks noGrp="1"/>
          </p:cNvSpPr>
          <p:nvPr>
            <p:ph type="subTitle" idx="3"/>
          </p:nvPr>
        </p:nvSpPr>
        <p:spPr>
          <a:xfrm>
            <a:off x="720000" y="3862088"/>
            <a:ext cx="23055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4"/>
          <p:cNvSpPr txBox="1">
            <a:spLocks noGrp="1"/>
          </p:cNvSpPr>
          <p:nvPr>
            <p:ph type="subTitle" idx="4"/>
          </p:nvPr>
        </p:nvSpPr>
        <p:spPr>
          <a:xfrm>
            <a:off x="3419271" y="3862088"/>
            <a:ext cx="23055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4"/>
          <p:cNvSpPr txBox="1">
            <a:spLocks noGrp="1"/>
          </p:cNvSpPr>
          <p:nvPr>
            <p:ph type="subTitle" idx="5"/>
          </p:nvPr>
        </p:nvSpPr>
        <p:spPr>
          <a:xfrm>
            <a:off x="6118549" y="2200088"/>
            <a:ext cx="23055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4"/>
          <p:cNvSpPr txBox="1">
            <a:spLocks noGrp="1"/>
          </p:cNvSpPr>
          <p:nvPr>
            <p:ph type="subTitle" idx="6"/>
          </p:nvPr>
        </p:nvSpPr>
        <p:spPr>
          <a:xfrm>
            <a:off x="6118549" y="3862088"/>
            <a:ext cx="23055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4"/>
          <p:cNvSpPr txBox="1">
            <a:spLocks noGrp="1"/>
          </p:cNvSpPr>
          <p:nvPr>
            <p:ph type="title" idx="7" hasCustomPrompt="1"/>
          </p:nvPr>
        </p:nvSpPr>
        <p:spPr>
          <a:xfrm>
            <a:off x="818402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4"/>
          <p:cNvSpPr txBox="1">
            <a:spLocks noGrp="1"/>
          </p:cNvSpPr>
          <p:nvPr>
            <p:ph type="title" idx="8" hasCustomPrompt="1"/>
          </p:nvPr>
        </p:nvSpPr>
        <p:spPr>
          <a:xfrm>
            <a:off x="818402" y="3006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4"/>
          <p:cNvSpPr txBox="1">
            <a:spLocks noGrp="1"/>
          </p:cNvSpPr>
          <p:nvPr>
            <p:ph type="title" idx="9" hasCustomPrompt="1"/>
          </p:nvPr>
        </p:nvSpPr>
        <p:spPr>
          <a:xfrm>
            <a:off x="3517677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4"/>
          <p:cNvSpPr txBox="1">
            <a:spLocks noGrp="1"/>
          </p:cNvSpPr>
          <p:nvPr>
            <p:ph type="title" idx="13" hasCustomPrompt="1"/>
          </p:nvPr>
        </p:nvSpPr>
        <p:spPr>
          <a:xfrm>
            <a:off x="3517677" y="3006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14"/>
          <p:cNvSpPr txBox="1">
            <a:spLocks noGrp="1"/>
          </p:cNvSpPr>
          <p:nvPr>
            <p:ph type="title" idx="14" hasCustomPrompt="1"/>
          </p:nvPr>
        </p:nvSpPr>
        <p:spPr>
          <a:xfrm>
            <a:off x="6216952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" name="Google Shape;350;p14"/>
          <p:cNvSpPr txBox="1">
            <a:spLocks noGrp="1"/>
          </p:cNvSpPr>
          <p:nvPr>
            <p:ph type="title" idx="15" hasCustomPrompt="1"/>
          </p:nvPr>
        </p:nvSpPr>
        <p:spPr>
          <a:xfrm>
            <a:off x="6216952" y="3006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4"/>
          <p:cNvSpPr txBox="1">
            <a:spLocks noGrp="1"/>
          </p:cNvSpPr>
          <p:nvPr>
            <p:ph type="subTitle" idx="16"/>
          </p:nvPr>
        </p:nvSpPr>
        <p:spPr>
          <a:xfrm>
            <a:off x="720000" y="18146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2" name="Google Shape;352;p14"/>
          <p:cNvSpPr txBox="1">
            <a:spLocks noGrp="1"/>
          </p:cNvSpPr>
          <p:nvPr>
            <p:ph type="subTitle" idx="17"/>
          </p:nvPr>
        </p:nvSpPr>
        <p:spPr>
          <a:xfrm>
            <a:off x="3419275" y="18146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" name="Google Shape;353;p14"/>
          <p:cNvSpPr txBox="1">
            <a:spLocks noGrp="1"/>
          </p:cNvSpPr>
          <p:nvPr>
            <p:ph type="subTitle" idx="18"/>
          </p:nvPr>
        </p:nvSpPr>
        <p:spPr>
          <a:xfrm>
            <a:off x="6118550" y="18146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4" name="Google Shape;354;p14"/>
          <p:cNvSpPr txBox="1">
            <a:spLocks noGrp="1"/>
          </p:cNvSpPr>
          <p:nvPr>
            <p:ph type="subTitle" idx="19"/>
          </p:nvPr>
        </p:nvSpPr>
        <p:spPr>
          <a:xfrm>
            <a:off x="720000" y="3476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14"/>
          <p:cNvSpPr txBox="1">
            <a:spLocks noGrp="1"/>
          </p:cNvSpPr>
          <p:nvPr>
            <p:ph type="subTitle" idx="20"/>
          </p:nvPr>
        </p:nvSpPr>
        <p:spPr>
          <a:xfrm>
            <a:off x="3419275" y="347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4"/>
          <p:cNvSpPr txBox="1">
            <a:spLocks noGrp="1"/>
          </p:cNvSpPr>
          <p:nvPr>
            <p:ph type="subTitle" idx="21"/>
          </p:nvPr>
        </p:nvSpPr>
        <p:spPr>
          <a:xfrm>
            <a:off x="6118550" y="347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"/>
          <p:cNvSpPr txBox="1">
            <a:spLocks noGrp="1"/>
          </p:cNvSpPr>
          <p:nvPr>
            <p:ph type="title"/>
          </p:nvPr>
        </p:nvSpPr>
        <p:spPr>
          <a:xfrm>
            <a:off x="4656525" y="860000"/>
            <a:ext cx="3443100" cy="1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7"/>
          <p:cNvSpPr txBox="1">
            <a:spLocks noGrp="1"/>
          </p:cNvSpPr>
          <p:nvPr>
            <p:ph type="subTitle" idx="1"/>
          </p:nvPr>
        </p:nvSpPr>
        <p:spPr>
          <a:xfrm>
            <a:off x="4656525" y="2096900"/>
            <a:ext cx="3443100" cy="21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17"/>
          <p:cNvSpPr>
            <a:spLocks noGrp="1"/>
          </p:cNvSpPr>
          <p:nvPr>
            <p:ph type="pic" idx="2"/>
          </p:nvPr>
        </p:nvSpPr>
        <p:spPr>
          <a:xfrm>
            <a:off x="1017394" y="539550"/>
            <a:ext cx="2988000" cy="406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408" name="Google Shape;408;p17"/>
          <p:cNvCxnSpPr/>
          <p:nvPr/>
        </p:nvCxnSpPr>
        <p:spPr>
          <a:xfrm>
            <a:off x="-7850" y="5046000"/>
            <a:ext cx="915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9" name="Google Shape;409;p17"/>
          <p:cNvGrpSpPr/>
          <p:nvPr/>
        </p:nvGrpSpPr>
        <p:grpSpPr>
          <a:xfrm>
            <a:off x="114957" y="338007"/>
            <a:ext cx="8824212" cy="3521912"/>
            <a:chOff x="114957" y="338007"/>
            <a:chExt cx="8824212" cy="3521912"/>
          </a:xfrm>
        </p:grpSpPr>
        <p:grpSp>
          <p:nvGrpSpPr>
            <p:cNvPr id="410" name="Google Shape;410;p17"/>
            <p:cNvGrpSpPr/>
            <p:nvPr/>
          </p:nvGrpSpPr>
          <p:grpSpPr>
            <a:xfrm>
              <a:off x="8430780" y="338007"/>
              <a:ext cx="508389" cy="737440"/>
              <a:chOff x="8430780" y="338007"/>
              <a:chExt cx="508389" cy="737440"/>
            </a:xfrm>
          </p:grpSpPr>
          <p:sp>
            <p:nvSpPr>
              <p:cNvPr id="411" name="Google Shape;411;p17"/>
              <p:cNvSpPr/>
              <p:nvPr/>
            </p:nvSpPr>
            <p:spPr>
              <a:xfrm rot="-5400000">
                <a:off x="8403860" y="430829"/>
                <a:ext cx="402996" cy="217352"/>
              </a:xfrm>
              <a:custGeom>
                <a:avLst/>
                <a:gdLst/>
                <a:ahLst/>
                <a:cxnLst/>
                <a:rect l="l" t="t" r="r" b="b"/>
                <a:pathLst>
                  <a:path w="5967" h="3218" extrusionOk="0">
                    <a:moveTo>
                      <a:pt x="5424" y="373"/>
                    </a:moveTo>
                    <a:cubicBezTo>
                      <a:pt x="5468" y="373"/>
                      <a:pt x="5512" y="377"/>
                      <a:pt x="5556" y="387"/>
                    </a:cubicBezTo>
                    <a:lnTo>
                      <a:pt x="5556" y="376"/>
                    </a:lnTo>
                    <a:cubicBezTo>
                      <a:pt x="5669" y="407"/>
                      <a:pt x="5710" y="438"/>
                      <a:pt x="5720" y="448"/>
                    </a:cubicBezTo>
                    <a:cubicBezTo>
                      <a:pt x="5720" y="458"/>
                      <a:pt x="5720" y="479"/>
                      <a:pt x="5700" y="499"/>
                    </a:cubicBezTo>
                    <a:cubicBezTo>
                      <a:pt x="5618" y="643"/>
                      <a:pt x="5485" y="766"/>
                      <a:pt x="5300" y="879"/>
                    </a:cubicBezTo>
                    <a:cubicBezTo>
                      <a:pt x="5142" y="967"/>
                      <a:pt x="4987" y="1013"/>
                      <a:pt x="4868" y="1013"/>
                    </a:cubicBezTo>
                    <a:cubicBezTo>
                      <a:pt x="4794" y="1013"/>
                      <a:pt x="4734" y="996"/>
                      <a:pt x="4695" y="961"/>
                    </a:cubicBezTo>
                    <a:cubicBezTo>
                      <a:pt x="4624" y="899"/>
                      <a:pt x="4572" y="848"/>
                      <a:pt x="4542" y="817"/>
                    </a:cubicBezTo>
                    <a:cubicBezTo>
                      <a:pt x="4828" y="576"/>
                      <a:pt x="5122" y="373"/>
                      <a:pt x="5424" y="373"/>
                    </a:cubicBezTo>
                    <a:close/>
                    <a:moveTo>
                      <a:pt x="2821" y="1220"/>
                    </a:moveTo>
                    <a:cubicBezTo>
                      <a:pt x="2987" y="1220"/>
                      <a:pt x="3176" y="1283"/>
                      <a:pt x="3342" y="1463"/>
                    </a:cubicBezTo>
                    <a:cubicBezTo>
                      <a:pt x="3004" y="1688"/>
                      <a:pt x="2655" y="1893"/>
                      <a:pt x="2286" y="2099"/>
                    </a:cubicBezTo>
                    <a:cubicBezTo>
                      <a:pt x="2266" y="2027"/>
                      <a:pt x="2255" y="1934"/>
                      <a:pt x="2245" y="1832"/>
                    </a:cubicBezTo>
                    <a:cubicBezTo>
                      <a:pt x="2245" y="1576"/>
                      <a:pt x="2379" y="1350"/>
                      <a:pt x="2604" y="1258"/>
                    </a:cubicBezTo>
                    <a:cubicBezTo>
                      <a:pt x="2667" y="1235"/>
                      <a:pt x="2742" y="1220"/>
                      <a:pt x="2821" y="1220"/>
                    </a:cubicBezTo>
                    <a:close/>
                    <a:moveTo>
                      <a:pt x="3110" y="239"/>
                    </a:moveTo>
                    <a:cubicBezTo>
                      <a:pt x="3480" y="239"/>
                      <a:pt x="3838" y="371"/>
                      <a:pt x="4070" y="612"/>
                    </a:cubicBezTo>
                    <a:cubicBezTo>
                      <a:pt x="4152" y="694"/>
                      <a:pt x="4193" y="745"/>
                      <a:pt x="4224" y="786"/>
                    </a:cubicBezTo>
                    <a:cubicBezTo>
                      <a:pt x="4193" y="807"/>
                      <a:pt x="4173" y="827"/>
                      <a:pt x="4152" y="838"/>
                    </a:cubicBezTo>
                    <a:cubicBezTo>
                      <a:pt x="4019" y="961"/>
                      <a:pt x="3885" y="1084"/>
                      <a:pt x="3752" y="1166"/>
                    </a:cubicBezTo>
                    <a:cubicBezTo>
                      <a:pt x="3680" y="1217"/>
                      <a:pt x="3609" y="1268"/>
                      <a:pt x="3537" y="1319"/>
                    </a:cubicBezTo>
                    <a:cubicBezTo>
                      <a:pt x="3350" y="1096"/>
                      <a:pt x="3102" y="979"/>
                      <a:pt x="2850" y="979"/>
                    </a:cubicBezTo>
                    <a:cubicBezTo>
                      <a:pt x="2743" y="979"/>
                      <a:pt x="2636" y="1000"/>
                      <a:pt x="2532" y="1043"/>
                    </a:cubicBezTo>
                    <a:cubicBezTo>
                      <a:pt x="2204" y="1166"/>
                      <a:pt x="2009" y="1483"/>
                      <a:pt x="2020" y="1852"/>
                    </a:cubicBezTo>
                    <a:cubicBezTo>
                      <a:pt x="2020" y="1986"/>
                      <a:pt x="2040" y="2109"/>
                      <a:pt x="2081" y="2211"/>
                    </a:cubicBezTo>
                    <a:cubicBezTo>
                      <a:pt x="1999" y="2263"/>
                      <a:pt x="1907" y="2304"/>
                      <a:pt x="1825" y="2345"/>
                    </a:cubicBezTo>
                    <a:cubicBezTo>
                      <a:pt x="1753" y="2232"/>
                      <a:pt x="1692" y="2119"/>
                      <a:pt x="1671" y="2016"/>
                    </a:cubicBezTo>
                    <a:cubicBezTo>
                      <a:pt x="1569" y="1606"/>
                      <a:pt x="1753" y="1073"/>
                      <a:pt x="1927" y="848"/>
                    </a:cubicBezTo>
                    <a:cubicBezTo>
                      <a:pt x="2194" y="489"/>
                      <a:pt x="2573" y="284"/>
                      <a:pt x="2994" y="243"/>
                    </a:cubicBezTo>
                    <a:cubicBezTo>
                      <a:pt x="3032" y="240"/>
                      <a:pt x="3071" y="239"/>
                      <a:pt x="3110" y="239"/>
                    </a:cubicBezTo>
                    <a:close/>
                    <a:moveTo>
                      <a:pt x="3465" y="1647"/>
                    </a:moveTo>
                    <a:cubicBezTo>
                      <a:pt x="3527" y="1781"/>
                      <a:pt x="3537" y="1945"/>
                      <a:pt x="3506" y="2109"/>
                    </a:cubicBezTo>
                    <a:cubicBezTo>
                      <a:pt x="3465" y="2375"/>
                      <a:pt x="3301" y="2621"/>
                      <a:pt x="3076" y="2775"/>
                    </a:cubicBezTo>
                    <a:cubicBezTo>
                      <a:pt x="2942" y="2867"/>
                      <a:pt x="2754" y="2979"/>
                      <a:pt x="2590" y="2979"/>
                    </a:cubicBezTo>
                    <a:cubicBezTo>
                      <a:pt x="2552" y="2979"/>
                      <a:pt x="2515" y="2973"/>
                      <a:pt x="2481" y="2960"/>
                    </a:cubicBezTo>
                    <a:cubicBezTo>
                      <a:pt x="2317" y="2908"/>
                      <a:pt x="2112" y="2734"/>
                      <a:pt x="1958" y="2539"/>
                    </a:cubicBezTo>
                    <a:cubicBezTo>
                      <a:pt x="2040" y="2498"/>
                      <a:pt x="2112" y="2457"/>
                      <a:pt x="2194" y="2416"/>
                    </a:cubicBezTo>
                    <a:cubicBezTo>
                      <a:pt x="2286" y="2539"/>
                      <a:pt x="2420" y="2611"/>
                      <a:pt x="2543" y="2632"/>
                    </a:cubicBezTo>
                    <a:cubicBezTo>
                      <a:pt x="2551" y="2632"/>
                      <a:pt x="2558" y="2632"/>
                      <a:pt x="2566" y="2632"/>
                    </a:cubicBezTo>
                    <a:cubicBezTo>
                      <a:pt x="2730" y="2632"/>
                      <a:pt x="2863" y="2531"/>
                      <a:pt x="2912" y="2355"/>
                    </a:cubicBezTo>
                    <a:cubicBezTo>
                      <a:pt x="2932" y="2293"/>
                      <a:pt x="2891" y="2232"/>
                      <a:pt x="2840" y="2211"/>
                    </a:cubicBezTo>
                    <a:cubicBezTo>
                      <a:pt x="2829" y="2208"/>
                      <a:pt x="2818" y="2206"/>
                      <a:pt x="2807" y="2206"/>
                    </a:cubicBezTo>
                    <a:cubicBezTo>
                      <a:pt x="2755" y="2206"/>
                      <a:pt x="2705" y="2244"/>
                      <a:pt x="2696" y="2304"/>
                    </a:cubicBezTo>
                    <a:cubicBezTo>
                      <a:pt x="2676" y="2365"/>
                      <a:pt x="2635" y="2396"/>
                      <a:pt x="2573" y="2396"/>
                    </a:cubicBezTo>
                    <a:cubicBezTo>
                      <a:pt x="2522" y="2386"/>
                      <a:pt x="2461" y="2355"/>
                      <a:pt x="2409" y="2304"/>
                    </a:cubicBezTo>
                    <a:cubicBezTo>
                      <a:pt x="2768" y="2088"/>
                      <a:pt x="3127" y="1873"/>
                      <a:pt x="3465" y="1647"/>
                    </a:cubicBezTo>
                    <a:close/>
                    <a:moveTo>
                      <a:pt x="3130" y="1"/>
                    </a:moveTo>
                    <a:cubicBezTo>
                      <a:pt x="3081" y="1"/>
                      <a:pt x="3032" y="3"/>
                      <a:pt x="2983" y="7"/>
                    </a:cubicBezTo>
                    <a:cubicBezTo>
                      <a:pt x="2491" y="48"/>
                      <a:pt x="2061" y="294"/>
                      <a:pt x="1753" y="704"/>
                    </a:cubicBezTo>
                    <a:cubicBezTo>
                      <a:pt x="1548" y="971"/>
                      <a:pt x="1323" y="1576"/>
                      <a:pt x="1446" y="2088"/>
                    </a:cubicBezTo>
                    <a:cubicBezTo>
                      <a:pt x="1476" y="2201"/>
                      <a:pt x="1538" y="2334"/>
                      <a:pt x="1610" y="2457"/>
                    </a:cubicBezTo>
                    <a:cubicBezTo>
                      <a:pt x="1381" y="2571"/>
                      <a:pt x="1034" y="2725"/>
                      <a:pt x="767" y="2725"/>
                    </a:cubicBezTo>
                    <a:cubicBezTo>
                      <a:pt x="651" y="2725"/>
                      <a:pt x="551" y="2696"/>
                      <a:pt x="482" y="2621"/>
                    </a:cubicBezTo>
                    <a:cubicBezTo>
                      <a:pt x="328" y="2447"/>
                      <a:pt x="226" y="2150"/>
                      <a:pt x="246" y="1904"/>
                    </a:cubicBezTo>
                    <a:cubicBezTo>
                      <a:pt x="256" y="1760"/>
                      <a:pt x="308" y="1658"/>
                      <a:pt x="390" y="1586"/>
                    </a:cubicBezTo>
                    <a:cubicBezTo>
                      <a:pt x="486" y="1498"/>
                      <a:pt x="612" y="1448"/>
                      <a:pt x="717" y="1448"/>
                    </a:cubicBezTo>
                    <a:cubicBezTo>
                      <a:pt x="735" y="1448"/>
                      <a:pt x="753" y="1450"/>
                      <a:pt x="769" y="1453"/>
                    </a:cubicBezTo>
                    <a:cubicBezTo>
                      <a:pt x="841" y="1473"/>
                      <a:pt x="892" y="1514"/>
                      <a:pt x="923" y="1586"/>
                    </a:cubicBezTo>
                    <a:cubicBezTo>
                      <a:pt x="974" y="1699"/>
                      <a:pt x="964" y="1811"/>
                      <a:pt x="892" y="1914"/>
                    </a:cubicBezTo>
                    <a:cubicBezTo>
                      <a:pt x="846" y="1978"/>
                      <a:pt x="783" y="2018"/>
                      <a:pt x="727" y="2018"/>
                    </a:cubicBezTo>
                    <a:cubicBezTo>
                      <a:pt x="720" y="2018"/>
                      <a:pt x="714" y="2018"/>
                      <a:pt x="708" y="2016"/>
                    </a:cubicBezTo>
                    <a:cubicBezTo>
                      <a:pt x="646" y="2016"/>
                      <a:pt x="595" y="1975"/>
                      <a:pt x="554" y="1904"/>
                    </a:cubicBezTo>
                    <a:cubicBezTo>
                      <a:pt x="574" y="1904"/>
                      <a:pt x="585" y="1893"/>
                      <a:pt x="605" y="1893"/>
                    </a:cubicBezTo>
                    <a:cubicBezTo>
                      <a:pt x="667" y="1883"/>
                      <a:pt x="718" y="1832"/>
                      <a:pt x="718" y="1760"/>
                    </a:cubicBezTo>
                    <a:cubicBezTo>
                      <a:pt x="708" y="1699"/>
                      <a:pt x="656" y="1658"/>
                      <a:pt x="595" y="1658"/>
                    </a:cubicBezTo>
                    <a:cubicBezTo>
                      <a:pt x="502" y="1668"/>
                      <a:pt x="400" y="1688"/>
                      <a:pt x="338" y="1770"/>
                    </a:cubicBezTo>
                    <a:cubicBezTo>
                      <a:pt x="308" y="1801"/>
                      <a:pt x="297" y="1852"/>
                      <a:pt x="297" y="1893"/>
                    </a:cubicBezTo>
                    <a:cubicBezTo>
                      <a:pt x="297" y="1904"/>
                      <a:pt x="308" y="1914"/>
                      <a:pt x="308" y="1924"/>
                    </a:cubicBezTo>
                    <a:cubicBezTo>
                      <a:pt x="410" y="2191"/>
                      <a:pt x="574" y="2242"/>
                      <a:pt x="667" y="2252"/>
                    </a:cubicBezTo>
                    <a:cubicBezTo>
                      <a:pt x="682" y="2254"/>
                      <a:pt x="698" y="2255"/>
                      <a:pt x="714" y="2255"/>
                    </a:cubicBezTo>
                    <a:cubicBezTo>
                      <a:pt x="851" y="2255"/>
                      <a:pt x="985" y="2176"/>
                      <a:pt x="1077" y="2047"/>
                    </a:cubicBezTo>
                    <a:cubicBezTo>
                      <a:pt x="1189" y="1873"/>
                      <a:pt x="1220" y="1668"/>
                      <a:pt x="1128" y="1483"/>
                    </a:cubicBezTo>
                    <a:cubicBezTo>
                      <a:pt x="1066" y="1340"/>
                      <a:pt x="964" y="1248"/>
                      <a:pt x="820" y="1227"/>
                    </a:cubicBezTo>
                    <a:cubicBezTo>
                      <a:pt x="786" y="1219"/>
                      <a:pt x="749" y="1216"/>
                      <a:pt x="712" y="1216"/>
                    </a:cubicBezTo>
                    <a:cubicBezTo>
                      <a:pt x="553" y="1216"/>
                      <a:pt x="379" y="1285"/>
                      <a:pt x="246" y="1401"/>
                    </a:cubicBezTo>
                    <a:cubicBezTo>
                      <a:pt x="113" y="1524"/>
                      <a:pt x="31" y="1699"/>
                      <a:pt x="21" y="1893"/>
                    </a:cubicBezTo>
                    <a:cubicBezTo>
                      <a:pt x="0" y="2088"/>
                      <a:pt x="41" y="2304"/>
                      <a:pt x="133" y="2498"/>
                    </a:cubicBezTo>
                    <a:cubicBezTo>
                      <a:pt x="174" y="2601"/>
                      <a:pt x="236" y="2703"/>
                      <a:pt x="308" y="2785"/>
                    </a:cubicBezTo>
                    <a:cubicBezTo>
                      <a:pt x="426" y="2914"/>
                      <a:pt x="585" y="2963"/>
                      <a:pt x="758" y="2963"/>
                    </a:cubicBezTo>
                    <a:cubicBezTo>
                      <a:pt x="1095" y="2963"/>
                      <a:pt x="1486" y="2781"/>
                      <a:pt x="1743" y="2652"/>
                    </a:cubicBezTo>
                    <a:cubicBezTo>
                      <a:pt x="1927" y="2898"/>
                      <a:pt x="2173" y="3113"/>
                      <a:pt x="2399" y="3185"/>
                    </a:cubicBezTo>
                    <a:cubicBezTo>
                      <a:pt x="2459" y="3207"/>
                      <a:pt x="2520" y="3217"/>
                      <a:pt x="2581" y="3217"/>
                    </a:cubicBezTo>
                    <a:cubicBezTo>
                      <a:pt x="2801" y="3217"/>
                      <a:pt x="3022" y="3090"/>
                      <a:pt x="3199" y="2970"/>
                    </a:cubicBezTo>
                    <a:cubicBezTo>
                      <a:pt x="3475" y="2785"/>
                      <a:pt x="3670" y="2488"/>
                      <a:pt x="3732" y="2150"/>
                    </a:cubicBezTo>
                    <a:cubicBezTo>
                      <a:pt x="3773" y="1914"/>
                      <a:pt x="3752" y="1699"/>
                      <a:pt x="3660" y="1514"/>
                    </a:cubicBezTo>
                    <a:cubicBezTo>
                      <a:pt x="3742" y="1463"/>
                      <a:pt x="3814" y="1412"/>
                      <a:pt x="3885" y="1360"/>
                    </a:cubicBezTo>
                    <a:cubicBezTo>
                      <a:pt x="4019" y="1268"/>
                      <a:pt x="4152" y="1145"/>
                      <a:pt x="4296" y="1022"/>
                    </a:cubicBezTo>
                    <a:lnTo>
                      <a:pt x="4357" y="971"/>
                    </a:lnTo>
                    <a:cubicBezTo>
                      <a:pt x="4398" y="1012"/>
                      <a:pt x="4449" y="1063"/>
                      <a:pt x="4542" y="1145"/>
                    </a:cubicBezTo>
                    <a:cubicBezTo>
                      <a:pt x="4622" y="1217"/>
                      <a:pt x="4730" y="1251"/>
                      <a:pt x="4855" y="1251"/>
                    </a:cubicBezTo>
                    <a:cubicBezTo>
                      <a:pt x="5018" y="1251"/>
                      <a:pt x="5211" y="1193"/>
                      <a:pt x="5413" y="1084"/>
                    </a:cubicBezTo>
                    <a:cubicBezTo>
                      <a:pt x="5628" y="950"/>
                      <a:pt x="5792" y="797"/>
                      <a:pt x="5905" y="612"/>
                    </a:cubicBezTo>
                    <a:cubicBezTo>
                      <a:pt x="5967" y="499"/>
                      <a:pt x="5956" y="407"/>
                      <a:pt x="5936" y="346"/>
                    </a:cubicBezTo>
                    <a:cubicBezTo>
                      <a:pt x="5885" y="243"/>
                      <a:pt x="5782" y="181"/>
                      <a:pt x="5608" y="151"/>
                    </a:cubicBezTo>
                    <a:cubicBezTo>
                      <a:pt x="5551" y="140"/>
                      <a:pt x="5495" y="135"/>
                      <a:pt x="5440" y="135"/>
                    </a:cubicBezTo>
                    <a:cubicBezTo>
                      <a:pt x="5065" y="135"/>
                      <a:pt x="4720" y="364"/>
                      <a:pt x="4398" y="633"/>
                    </a:cubicBezTo>
                    <a:cubicBezTo>
                      <a:pt x="4367" y="592"/>
                      <a:pt x="4316" y="530"/>
                      <a:pt x="4234" y="438"/>
                    </a:cubicBezTo>
                    <a:cubicBezTo>
                      <a:pt x="3967" y="161"/>
                      <a:pt x="3559" y="1"/>
                      <a:pt x="3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 rot="5400000" flipH="1">
                <a:off x="8799164" y="844675"/>
                <a:ext cx="124683" cy="155327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3538" extrusionOk="0">
                    <a:moveTo>
                      <a:pt x="1158" y="1128"/>
                    </a:moveTo>
                    <a:cubicBezTo>
                      <a:pt x="1425" y="1128"/>
                      <a:pt x="1702" y="1139"/>
                      <a:pt x="1968" y="1149"/>
                    </a:cubicBezTo>
                    <a:cubicBezTo>
                      <a:pt x="1948" y="1487"/>
                      <a:pt x="1907" y="1846"/>
                      <a:pt x="1866" y="2184"/>
                    </a:cubicBezTo>
                    <a:cubicBezTo>
                      <a:pt x="1733" y="2179"/>
                      <a:pt x="1599" y="2177"/>
                      <a:pt x="1466" y="2177"/>
                    </a:cubicBezTo>
                    <a:cubicBezTo>
                      <a:pt x="1333" y="2177"/>
                      <a:pt x="1199" y="2179"/>
                      <a:pt x="1066" y="2184"/>
                    </a:cubicBezTo>
                    <a:cubicBezTo>
                      <a:pt x="1107" y="1836"/>
                      <a:pt x="1138" y="1477"/>
                      <a:pt x="1158" y="1128"/>
                    </a:cubicBezTo>
                    <a:close/>
                    <a:moveTo>
                      <a:pt x="2143" y="1"/>
                    </a:moveTo>
                    <a:lnTo>
                      <a:pt x="1968" y="21"/>
                    </a:lnTo>
                    <a:cubicBezTo>
                      <a:pt x="1989" y="298"/>
                      <a:pt x="1989" y="606"/>
                      <a:pt x="1979" y="923"/>
                    </a:cubicBezTo>
                    <a:cubicBezTo>
                      <a:pt x="1712" y="913"/>
                      <a:pt x="1435" y="903"/>
                      <a:pt x="1169" y="903"/>
                    </a:cubicBezTo>
                    <a:cubicBezTo>
                      <a:pt x="1179" y="606"/>
                      <a:pt x="1179" y="308"/>
                      <a:pt x="1158" y="32"/>
                    </a:cubicBezTo>
                    <a:lnTo>
                      <a:pt x="984" y="52"/>
                    </a:lnTo>
                    <a:cubicBezTo>
                      <a:pt x="1005" y="319"/>
                      <a:pt x="1005" y="616"/>
                      <a:pt x="994" y="913"/>
                    </a:cubicBezTo>
                    <a:cubicBezTo>
                      <a:pt x="646" y="923"/>
                      <a:pt x="308" y="964"/>
                      <a:pt x="0" y="1057"/>
                    </a:cubicBezTo>
                    <a:lnTo>
                      <a:pt x="41" y="1272"/>
                    </a:lnTo>
                    <a:cubicBezTo>
                      <a:pt x="328" y="1190"/>
                      <a:pt x="646" y="1149"/>
                      <a:pt x="984" y="1128"/>
                    </a:cubicBezTo>
                    <a:lnTo>
                      <a:pt x="984" y="1128"/>
                    </a:lnTo>
                    <a:cubicBezTo>
                      <a:pt x="964" y="1487"/>
                      <a:pt x="933" y="1846"/>
                      <a:pt x="892" y="2195"/>
                    </a:cubicBezTo>
                    <a:cubicBezTo>
                      <a:pt x="625" y="2215"/>
                      <a:pt x="379" y="2256"/>
                      <a:pt x="144" y="2328"/>
                    </a:cubicBezTo>
                    <a:lnTo>
                      <a:pt x="185" y="2543"/>
                    </a:lnTo>
                    <a:cubicBezTo>
                      <a:pt x="390" y="2482"/>
                      <a:pt x="625" y="2441"/>
                      <a:pt x="861" y="2420"/>
                    </a:cubicBezTo>
                    <a:lnTo>
                      <a:pt x="861" y="2420"/>
                    </a:lnTo>
                    <a:cubicBezTo>
                      <a:pt x="820" y="2748"/>
                      <a:pt x="779" y="3066"/>
                      <a:pt x="738" y="3363"/>
                    </a:cubicBezTo>
                    <a:lnTo>
                      <a:pt x="718" y="3497"/>
                    </a:lnTo>
                    <a:lnTo>
                      <a:pt x="882" y="3538"/>
                    </a:lnTo>
                    <a:lnTo>
                      <a:pt x="902" y="3404"/>
                    </a:lnTo>
                    <a:cubicBezTo>
                      <a:pt x="943" y="3087"/>
                      <a:pt x="994" y="2758"/>
                      <a:pt x="1035" y="2410"/>
                    </a:cubicBezTo>
                    <a:cubicBezTo>
                      <a:pt x="1148" y="2401"/>
                      <a:pt x="1263" y="2398"/>
                      <a:pt x="1377" y="2398"/>
                    </a:cubicBezTo>
                    <a:cubicBezTo>
                      <a:pt x="1534" y="2398"/>
                      <a:pt x="1691" y="2404"/>
                      <a:pt x="1845" y="2410"/>
                    </a:cubicBezTo>
                    <a:cubicBezTo>
                      <a:pt x="1804" y="2728"/>
                      <a:pt x="1763" y="3035"/>
                      <a:pt x="1722" y="3322"/>
                    </a:cubicBezTo>
                    <a:lnTo>
                      <a:pt x="1702" y="3456"/>
                    </a:lnTo>
                    <a:lnTo>
                      <a:pt x="1866" y="3497"/>
                    </a:lnTo>
                    <a:lnTo>
                      <a:pt x="1886" y="3363"/>
                    </a:lnTo>
                    <a:cubicBezTo>
                      <a:pt x="1927" y="3066"/>
                      <a:pt x="1979" y="2748"/>
                      <a:pt x="2020" y="2410"/>
                    </a:cubicBezTo>
                    <a:cubicBezTo>
                      <a:pt x="2266" y="2430"/>
                      <a:pt x="2501" y="2451"/>
                      <a:pt x="2727" y="2461"/>
                    </a:cubicBezTo>
                    <a:lnTo>
                      <a:pt x="2829" y="2471"/>
                    </a:lnTo>
                    <a:lnTo>
                      <a:pt x="2840" y="2246"/>
                    </a:lnTo>
                    <a:lnTo>
                      <a:pt x="2737" y="2246"/>
                    </a:lnTo>
                    <a:cubicBezTo>
                      <a:pt x="2512" y="2225"/>
                      <a:pt x="2286" y="2205"/>
                      <a:pt x="2040" y="2195"/>
                    </a:cubicBezTo>
                    <a:cubicBezTo>
                      <a:pt x="2081" y="1846"/>
                      <a:pt x="2112" y="1498"/>
                      <a:pt x="2132" y="1159"/>
                    </a:cubicBezTo>
                    <a:cubicBezTo>
                      <a:pt x="2286" y="1170"/>
                      <a:pt x="2440" y="1180"/>
                      <a:pt x="2573" y="1190"/>
                    </a:cubicBezTo>
                    <a:lnTo>
                      <a:pt x="2686" y="1200"/>
                    </a:lnTo>
                    <a:lnTo>
                      <a:pt x="2696" y="975"/>
                    </a:lnTo>
                    <a:lnTo>
                      <a:pt x="2583" y="975"/>
                    </a:lnTo>
                    <a:cubicBezTo>
                      <a:pt x="2450" y="964"/>
                      <a:pt x="2296" y="944"/>
                      <a:pt x="2143" y="944"/>
                    </a:cubicBezTo>
                    <a:cubicBezTo>
                      <a:pt x="2163" y="606"/>
                      <a:pt x="2163" y="288"/>
                      <a:pt x="2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 rot="2244221" flipH="1">
                <a:off x="8477244" y="873094"/>
                <a:ext cx="107166" cy="189263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311" extrusionOk="0">
                    <a:moveTo>
                      <a:pt x="1073" y="320"/>
                    </a:moveTo>
                    <a:cubicBezTo>
                      <a:pt x="1107" y="320"/>
                      <a:pt x="1143" y="325"/>
                      <a:pt x="1179" y="334"/>
                    </a:cubicBezTo>
                    <a:cubicBezTo>
                      <a:pt x="1497" y="406"/>
                      <a:pt x="1743" y="601"/>
                      <a:pt x="1897" y="918"/>
                    </a:cubicBezTo>
                    <a:cubicBezTo>
                      <a:pt x="1999" y="1113"/>
                      <a:pt x="2061" y="1349"/>
                      <a:pt x="2092" y="1615"/>
                    </a:cubicBezTo>
                    <a:cubicBezTo>
                      <a:pt x="2143" y="2026"/>
                      <a:pt x="2112" y="2518"/>
                      <a:pt x="2010" y="3071"/>
                    </a:cubicBezTo>
                    <a:cubicBezTo>
                      <a:pt x="1865" y="3826"/>
                      <a:pt x="1504" y="3991"/>
                      <a:pt x="1152" y="3991"/>
                    </a:cubicBezTo>
                    <a:cubicBezTo>
                      <a:pt x="1078" y="3991"/>
                      <a:pt x="1004" y="3984"/>
                      <a:pt x="933" y="3973"/>
                    </a:cubicBezTo>
                    <a:cubicBezTo>
                      <a:pt x="472" y="3902"/>
                      <a:pt x="236" y="3307"/>
                      <a:pt x="257" y="2190"/>
                    </a:cubicBezTo>
                    <a:cubicBezTo>
                      <a:pt x="257" y="1698"/>
                      <a:pt x="410" y="847"/>
                      <a:pt x="749" y="488"/>
                    </a:cubicBezTo>
                    <a:cubicBezTo>
                      <a:pt x="844" y="376"/>
                      <a:pt x="952" y="320"/>
                      <a:pt x="1073" y="320"/>
                    </a:cubicBezTo>
                    <a:close/>
                    <a:moveTo>
                      <a:pt x="1077" y="0"/>
                    </a:moveTo>
                    <a:cubicBezTo>
                      <a:pt x="897" y="0"/>
                      <a:pt x="731" y="79"/>
                      <a:pt x="585" y="242"/>
                    </a:cubicBezTo>
                    <a:cubicBezTo>
                      <a:pt x="175" y="683"/>
                      <a:pt x="11" y="1667"/>
                      <a:pt x="11" y="2179"/>
                    </a:cubicBezTo>
                    <a:cubicBezTo>
                      <a:pt x="0" y="2466"/>
                      <a:pt x="21" y="2712"/>
                      <a:pt x="41" y="2928"/>
                    </a:cubicBezTo>
                    <a:cubicBezTo>
                      <a:pt x="164" y="3943"/>
                      <a:pt x="564" y="4240"/>
                      <a:pt x="913" y="4291"/>
                    </a:cubicBezTo>
                    <a:cubicBezTo>
                      <a:pt x="993" y="4304"/>
                      <a:pt x="1071" y="4310"/>
                      <a:pt x="1145" y="4310"/>
                    </a:cubicBezTo>
                    <a:cubicBezTo>
                      <a:pt x="1728" y="4310"/>
                      <a:pt x="2100" y="3917"/>
                      <a:pt x="2245" y="3153"/>
                    </a:cubicBezTo>
                    <a:cubicBezTo>
                      <a:pt x="2440" y="2138"/>
                      <a:pt x="2389" y="1308"/>
                      <a:pt x="2112" y="744"/>
                    </a:cubicBezTo>
                    <a:cubicBezTo>
                      <a:pt x="1907" y="355"/>
                      <a:pt x="1600" y="98"/>
                      <a:pt x="1220" y="16"/>
                    </a:cubicBezTo>
                    <a:cubicBezTo>
                      <a:pt x="1172" y="6"/>
                      <a:pt x="1124" y="0"/>
                      <a:pt x="10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17"/>
            <p:cNvGrpSpPr/>
            <p:nvPr/>
          </p:nvGrpSpPr>
          <p:grpSpPr>
            <a:xfrm>
              <a:off x="114957" y="1843686"/>
              <a:ext cx="557680" cy="2016233"/>
              <a:chOff x="114957" y="1843686"/>
              <a:chExt cx="557680" cy="2016233"/>
            </a:xfrm>
          </p:grpSpPr>
          <p:sp>
            <p:nvSpPr>
              <p:cNvPr id="415" name="Google Shape;415;p17"/>
              <p:cNvSpPr/>
              <p:nvPr/>
            </p:nvSpPr>
            <p:spPr>
              <a:xfrm rot="-5400000">
                <a:off x="423684" y="3230746"/>
                <a:ext cx="235888" cy="106771"/>
              </a:xfrm>
              <a:custGeom>
                <a:avLst/>
                <a:gdLst/>
                <a:ahLst/>
                <a:cxnLst/>
                <a:rect l="l" t="t" r="r" b="b"/>
                <a:pathLst>
                  <a:path w="5373" h="2432" extrusionOk="0">
                    <a:moveTo>
                      <a:pt x="1086" y="0"/>
                    </a:moveTo>
                    <a:cubicBezTo>
                      <a:pt x="692" y="0"/>
                      <a:pt x="292" y="370"/>
                      <a:pt x="175" y="802"/>
                    </a:cubicBezTo>
                    <a:cubicBezTo>
                      <a:pt x="1" y="1448"/>
                      <a:pt x="103" y="2370"/>
                      <a:pt x="780" y="2432"/>
                    </a:cubicBezTo>
                    <a:lnTo>
                      <a:pt x="893" y="2432"/>
                    </a:lnTo>
                    <a:lnTo>
                      <a:pt x="5362" y="2114"/>
                    </a:lnTo>
                    <a:lnTo>
                      <a:pt x="5372" y="1929"/>
                    </a:lnTo>
                    <a:lnTo>
                      <a:pt x="1508" y="2216"/>
                    </a:lnTo>
                    <a:cubicBezTo>
                      <a:pt x="1610" y="2114"/>
                      <a:pt x="1692" y="1970"/>
                      <a:pt x="1733" y="1786"/>
                    </a:cubicBezTo>
                    <a:cubicBezTo>
                      <a:pt x="1938" y="1068"/>
                      <a:pt x="1795" y="453"/>
                      <a:pt x="1538" y="197"/>
                    </a:cubicBezTo>
                    <a:cubicBezTo>
                      <a:pt x="1401" y="59"/>
                      <a:pt x="1244" y="0"/>
                      <a:pt x="1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 rot="-5400000">
                <a:off x="178370" y="2963043"/>
                <a:ext cx="124727" cy="155327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3538" extrusionOk="0">
                    <a:moveTo>
                      <a:pt x="1159" y="1128"/>
                    </a:moveTo>
                    <a:cubicBezTo>
                      <a:pt x="1425" y="1128"/>
                      <a:pt x="1702" y="1138"/>
                      <a:pt x="1969" y="1159"/>
                    </a:cubicBezTo>
                    <a:cubicBezTo>
                      <a:pt x="1948" y="1497"/>
                      <a:pt x="1917" y="1846"/>
                      <a:pt x="1876" y="2194"/>
                    </a:cubicBezTo>
                    <a:cubicBezTo>
                      <a:pt x="1743" y="2184"/>
                      <a:pt x="1607" y="2179"/>
                      <a:pt x="1472" y="2179"/>
                    </a:cubicBezTo>
                    <a:cubicBezTo>
                      <a:pt x="1336" y="2179"/>
                      <a:pt x="1200" y="2184"/>
                      <a:pt x="1067" y="2194"/>
                    </a:cubicBezTo>
                    <a:cubicBezTo>
                      <a:pt x="1108" y="1835"/>
                      <a:pt x="1138" y="1477"/>
                      <a:pt x="1159" y="1128"/>
                    </a:cubicBezTo>
                    <a:close/>
                    <a:moveTo>
                      <a:pt x="2143" y="0"/>
                    </a:moveTo>
                    <a:lnTo>
                      <a:pt x="1969" y="21"/>
                    </a:lnTo>
                    <a:cubicBezTo>
                      <a:pt x="1999" y="308"/>
                      <a:pt x="1999" y="615"/>
                      <a:pt x="1979" y="933"/>
                    </a:cubicBezTo>
                    <a:cubicBezTo>
                      <a:pt x="1784" y="918"/>
                      <a:pt x="1589" y="909"/>
                      <a:pt x="1390" y="909"/>
                    </a:cubicBezTo>
                    <a:cubicBezTo>
                      <a:pt x="1317" y="909"/>
                      <a:pt x="1243" y="910"/>
                      <a:pt x="1169" y="913"/>
                    </a:cubicBezTo>
                    <a:cubicBezTo>
                      <a:pt x="1179" y="605"/>
                      <a:pt x="1179" y="308"/>
                      <a:pt x="1159" y="31"/>
                    </a:cubicBezTo>
                    <a:lnTo>
                      <a:pt x="995" y="62"/>
                    </a:lnTo>
                    <a:cubicBezTo>
                      <a:pt x="1015" y="328"/>
                      <a:pt x="1015" y="615"/>
                      <a:pt x="1005" y="913"/>
                    </a:cubicBezTo>
                    <a:cubicBezTo>
                      <a:pt x="646" y="933"/>
                      <a:pt x="308" y="974"/>
                      <a:pt x="0" y="1056"/>
                    </a:cubicBezTo>
                    <a:lnTo>
                      <a:pt x="41" y="1272"/>
                    </a:lnTo>
                    <a:cubicBezTo>
                      <a:pt x="328" y="1189"/>
                      <a:pt x="657" y="1148"/>
                      <a:pt x="995" y="1138"/>
                    </a:cubicBezTo>
                    <a:lnTo>
                      <a:pt x="995" y="1138"/>
                    </a:lnTo>
                    <a:cubicBezTo>
                      <a:pt x="974" y="1487"/>
                      <a:pt x="933" y="1846"/>
                      <a:pt x="892" y="2204"/>
                    </a:cubicBezTo>
                    <a:cubicBezTo>
                      <a:pt x="636" y="2225"/>
                      <a:pt x="380" y="2266"/>
                      <a:pt x="154" y="2327"/>
                    </a:cubicBezTo>
                    <a:lnTo>
                      <a:pt x="185" y="2543"/>
                    </a:lnTo>
                    <a:cubicBezTo>
                      <a:pt x="400" y="2481"/>
                      <a:pt x="626" y="2450"/>
                      <a:pt x="872" y="2420"/>
                    </a:cubicBezTo>
                    <a:lnTo>
                      <a:pt x="872" y="2420"/>
                    </a:lnTo>
                    <a:cubicBezTo>
                      <a:pt x="831" y="2748"/>
                      <a:pt x="780" y="3066"/>
                      <a:pt x="739" y="3363"/>
                    </a:cubicBezTo>
                    <a:lnTo>
                      <a:pt x="718" y="3496"/>
                    </a:lnTo>
                    <a:lnTo>
                      <a:pt x="892" y="3537"/>
                    </a:lnTo>
                    <a:lnTo>
                      <a:pt x="913" y="3404"/>
                    </a:lnTo>
                    <a:cubicBezTo>
                      <a:pt x="954" y="3096"/>
                      <a:pt x="995" y="2758"/>
                      <a:pt x="1046" y="2409"/>
                    </a:cubicBezTo>
                    <a:cubicBezTo>
                      <a:pt x="1174" y="2404"/>
                      <a:pt x="1308" y="2402"/>
                      <a:pt x="1442" y="2402"/>
                    </a:cubicBezTo>
                    <a:cubicBezTo>
                      <a:pt x="1577" y="2402"/>
                      <a:pt x="1712" y="2404"/>
                      <a:pt x="1846" y="2409"/>
                    </a:cubicBezTo>
                    <a:cubicBezTo>
                      <a:pt x="1805" y="2727"/>
                      <a:pt x="1764" y="3035"/>
                      <a:pt x="1723" y="3332"/>
                    </a:cubicBezTo>
                    <a:lnTo>
                      <a:pt x="1702" y="3465"/>
                    </a:lnTo>
                    <a:lnTo>
                      <a:pt x="1866" y="3506"/>
                    </a:lnTo>
                    <a:lnTo>
                      <a:pt x="1887" y="3363"/>
                    </a:lnTo>
                    <a:cubicBezTo>
                      <a:pt x="1928" y="3066"/>
                      <a:pt x="1979" y="2748"/>
                      <a:pt x="2020" y="2420"/>
                    </a:cubicBezTo>
                    <a:cubicBezTo>
                      <a:pt x="2266" y="2430"/>
                      <a:pt x="2502" y="2450"/>
                      <a:pt x="2727" y="2471"/>
                    </a:cubicBezTo>
                    <a:lnTo>
                      <a:pt x="2830" y="2471"/>
                    </a:lnTo>
                    <a:lnTo>
                      <a:pt x="2840" y="2256"/>
                    </a:lnTo>
                    <a:lnTo>
                      <a:pt x="2738" y="2245"/>
                    </a:lnTo>
                    <a:cubicBezTo>
                      <a:pt x="2522" y="2225"/>
                      <a:pt x="2287" y="2215"/>
                      <a:pt x="2040" y="2194"/>
                    </a:cubicBezTo>
                    <a:cubicBezTo>
                      <a:pt x="2082" y="1856"/>
                      <a:pt x="2123" y="1507"/>
                      <a:pt x="2143" y="1159"/>
                    </a:cubicBezTo>
                    <a:cubicBezTo>
                      <a:pt x="2287" y="1169"/>
                      <a:pt x="2440" y="1189"/>
                      <a:pt x="2584" y="1200"/>
                    </a:cubicBezTo>
                    <a:lnTo>
                      <a:pt x="2686" y="1200"/>
                    </a:lnTo>
                    <a:lnTo>
                      <a:pt x="2697" y="984"/>
                    </a:lnTo>
                    <a:lnTo>
                      <a:pt x="2594" y="974"/>
                    </a:lnTo>
                    <a:cubicBezTo>
                      <a:pt x="2451" y="964"/>
                      <a:pt x="2307" y="954"/>
                      <a:pt x="2153" y="943"/>
                    </a:cubicBezTo>
                    <a:cubicBezTo>
                      <a:pt x="2164" y="615"/>
                      <a:pt x="2164" y="298"/>
                      <a:pt x="2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 rot="-5400000">
                <a:off x="65874" y="3607392"/>
                <a:ext cx="301610" cy="203444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4634" extrusionOk="0">
                    <a:moveTo>
                      <a:pt x="5198" y="0"/>
                    </a:moveTo>
                    <a:lnTo>
                      <a:pt x="2451" y="3691"/>
                    </a:lnTo>
                    <a:cubicBezTo>
                      <a:pt x="2441" y="3557"/>
                      <a:pt x="2379" y="3424"/>
                      <a:pt x="2256" y="3291"/>
                    </a:cubicBezTo>
                    <a:cubicBezTo>
                      <a:pt x="1880" y="2845"/>
                      <a:pt x="1384" y="2637"/>
                      <a:pt x="1011" y="2637"/>
                    </a:cubicBezTo>
                    <a:cubicBezTo>
                      <a:pt x="947" y="2637"/>
                      <a:pt x="887" y="2643"/>
                      <a:pt x="831" y="2655"/>
                    </a:cubicBezTo>
                    <a:cubicBezTo>
                      <a:pt x="103" y="2809"/>
                      <a:pt x="1" y="3619"/>
                      <a:pt x="390" y="4060"/>
                    </a:cubicBezTo>
                    <a:cubicBezTo>
                      <a:pt x="661" y="4364"/>
                      <a:pt x="1111" y="4633"/>
                      <a:pt x="1532" y="4633"/>
                    </a:cubicBezTo>
                    <a:cubicBezTo>
                      <a:pt x="1749" y="4633"/>
                      <a:pt x="1959" y="4562"/>
                      <a:pt x="2133" y="4388"/>
                    </a:cubicBezTo>
                    <a:cubicBezTo>
                      <a:pt x="2154" y="4357"/>
                      <a:pt x="2184" y="4326"/>
                      <a:pt x="2205" y="4296"/>
                    </a:cubicBezTo>
                    <a:lnTo>
                      <a:pt x="2205" y="4306"/>
                    </a:lnTo>
                    <a:lnTo>
                      <a:pt x="3784" y="2194"/>
                    </a:lnTo>
                    <a:cubicBezTo>
                      <a:pt x="3825" y="2297"/>
                      <a:pt x="3958" y="2379"/>
                      <a:pt x="4040" y="2440"/>
                    </a:cubicBezTo>
                    <a:cubicBezTo>
                      <a:pt x="4204" y="2573"/>
                      <a:pt x="4399" y="2676"/>
                      <a:pt x="4594" y="2748"/>
                    </a:cubicBezTo>
                    <a:cubicBezTo>
                      <a:pt x="4788" y="2809"/>
                      <a:pt x="4963" y="2840"/>
                      <a:pt x="5178" y="2871"/>
                    </a:cubicBezTo>
                    <a:cubicBezTo>
                      <a:pt x="5537" y="2932"/>
                      <a:pt x="5742" y="3086"/>
                      <a:pt x="5844" y="3404"/>
                    </a:cubicBezTo>
                    <a:cubicBezTo>
                      <a:pt x="5875" y="3496"/>
                      <a:pt x="5895" y="3547"/>
                      <a:pt x="5854" y="3640"/>
                    </a:cubicBezTo>
                    <a:cubicBezTo>
                      <a:pt x="5813" y="3752"/>
                      <a:pt x="5752" y="3855"/>
                      <a:pt x="5670" y="3865"/>
                    </a:cubicBezTo>
                    <a:cubicBezTo>
                      <a:pt x="5926" y="3865"/>
                      <a:pt x="6008" y="3506"/>
                      <a:pt x="5977" y="3342"/>
                    </a:cubicBezTo>
                    <a:cubicBezTo>
                      <a:pt x="5916" y="3065"/>
                      <a:pt x="5731" y="2850"/>
                      <a:pt x="5516" y="2707"/>
                    </a:cubicBezTo>
                    <a:cubicBezTo>
                      <a:pt x="5373" y="2604"/>
                      <a:pt x="5116" y="2481"/>
                      <a:pt x="4963" y="2420"/>
                    </a:cubicBezTo>
                    <a:cubicBezTo>
                      <a:pt x="4829" y="2358"/>
                      <a:pt x="4665" y="2307"/>
                      <a:pt x="4542" y="2215"/>
                    </a:cubicBezTo>
                    <a:cubicBezTo>
                      <a:pt x="4409" y="2112"/>
                      <a:pt x="4306" y="2071"/>
                      <a:pt x="4245" y="1907"/>
                    </a:cubicBezTo>
                    <a:cubicBezTo>
                      <a:pt x="4224" y="1846"/>
                      <a:pt x="4194" y="1722"/>
                      <a:pt x="4204" y="1630"/>
                    </a:cubicBezTo>
                    <a:lnTo>
                      <a:pt x="4501" y="1220"/>
                    </a:lnTo>
                    <a:lnTo>
                      <a:pt x="4501" y="1220"/>
                    </a:lnTo>
                    <a:cubicBezTo>
                      <a:pt x="4460" y="1343"/>
                      <a:pt x="4501" y="1476"/>
                      <a:pt x="4553" y="1558"/>
                    </a:cubicBezTo>
                    <a:cubicBezTo>
                      <a:pt x="4624" y="1702"/>
                      <a:pt x="4809" y="1763"/>
                      <a:pt x="4952" y="1835"/>
                    </a:cubicBezTo>
                    <a:cubicBezTo>
                      <a:pt x="5229" y="1958"/>
                      <a:pt x="5496" y="2051"/>
                      <a:pt x="5783" y="2153"/>
                    </a:cubicBezTo>
                    <a:cubicBezTo>
                      <a:pt x="6049" y="2245"/>
                      <a:pt x="6562" y="2522"/>
                      <a:pt x="6490" y="2901"/>
                    </a:cubicBezTo>
                    <a:cubicBezTo>
                      <a:pt x="6449" y="3086"/>
                      <a:pt x="6265" y="3127"/>
                      <a:pt x="6142" y="3229"/>
                    </a:cubicBezTo>
                    <a:cubicBezTo>
                      <a:pt x="6166" y="3233"/>
                      <a:pt x="6192" y="3235"/>
                      <a:pt x="6217" y="3235"/>
                    </a:cubicBezTo>
                    <a:cubicBezTo>
                      <a:pt x="6462" y="3235"/>
                      <a:pt x="6711" y="3061"/>
                      <a:pt x="6767" y="2819"/>
                    </a:cubicBezTo>
                    <a:lnTo>
                      <a:pt x="6777" y="2819"/>
                    </a:lnTo>
                    <a:cubicBezTo>
                      <a:pt x="6869" y="2430"/>
                      <a:pt x="6582" y="2010"/>
                      <a:pt x="6326" y="1774"/>
                    </a:cubicBezTo>
                    <a:cubicBezTo>
                      <a:pt x="6049" y="1517"/>
                      <a:pt x="5680" y="1333"/>
                      <a:pt x="5455" y="1025"/>
                    </a:cubicBezTo>
                    <a:cubicBezTo>
                      <a:pt x="5270" y="779"/>
                      <a:pt x="5270" y="451"/>
                      <a:pt x="5342" y="103"/>
                    </a:cubicBezTo>
                    <a:lnTo>
                      <a:pt x="51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 rot="-5400000">
                <a:off x="431788" y="2349427"/>
                <a:ext cx="219688" cy="26201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5968" extrusionOk="0">
                    <a:moveTo>
                      <a:pt x="4029" y="3128"/>
                    </a:moveTo>
                    <a:lnTo>
                      <a:pt x="4286" y="3302"/>
                    </a:lnTo>
                    <a:cubicBezTo>
                      <a:pt x="4101" y="3497"/>
                      <a:pt x="3978" y="3876"/>
                      <a:pt x="3865" y="4061"/>
                    </a:cubicBezTo>
                    <a:cubicBezTo>
                      <a:pt x="3599" y="4512"/>
                      <a:pt x="3271" y="4902"/>
                      <a:pt x="2984" y="5332"/>
                    </a:cubicBezTo>
                    <a:lnTo>
                      <a:pt x="2768" y="5189"/>
                    </a:lnTo>
                    <a:cubicBezTo>
                      <a:pt x="2820" y="5025"/>
                      <a:pt x="3137" y="4543"/>
                      <a:pt x="3404" y="4153"/>
                    </a:cubicBezTo>
                    <a:cubicBezTo>
                      <a:pt x="3660" y="3753"/>
                      <a:pt x="3916" y="3384"/>
                      <a:pt x="4029" y="3128"/>
                    </a:cubicBezTo>
                    <a:close/>
                    <a:moveTo>
                      <a:pt x="2184" y="1"/>
                    </a:moveTo>
                    <a:cubicBezTo>
                      <a:pt x="2022" y="1"/>
                      <a:pt x="1859" y="66"/>
                      <a:pt x="1743" y="186"/>
                    </a:cubicBezTo>
                    <a:cubicBezTo>
                      <a:pt x="1436" y="493"/>
                      <a:pt x="1200" y="1098"/>
                      <a:pt x="1579" y="1447"/>
                    </a:cubicBezTo>
                    <a:cubicBezTo>
                      <a:pt x="1600" y="1467"/>
                      <a:pt x="1620" y="1478"/>
                      <a:pt x="1641" y="1498"/>
                    </a:cubicBezTo>
                    <a:lnTo>
                      <a:pt x="3834" y="2995"/>
                    </a:lnTo>
                    <a:cubicBezTo>
                      <a:pt x="3722" y="3220"/>
                      <a:pt x="3465" y="3620"/>
                      <a:pt x="3199" y="4010"/>
                    </a:cubicBezTo>
                    <a:cubicBezTo>
                      <a:pt x="2881" y="4502"/>
                      <a:pt x="2656" y="4840"/>
                      <a:pt x="2574" y="5045"/>
                    </a:cubicBezTo>
                    <a:lnTo>
                      <a:pt x="872" y="3897"/>
                    </a:lnTo>
                    <a:cubicBezTo>
                      <a:pt x="964" y="3876"/>
                      <a:pt x="1067" y="3835"/>
                      <a:pt x="1149" y="3743"/>
                    </a:cubicBezTo>
                    <a:cubicBezTo>
                      <a:pt x="1497" y="3405"/>
                      <a:pt x="1610" y="2964"/>
                      <a:pt x="1548" y="2697"/>
                    </a:cubicBezTo>
                    <a:cubicBezTo>
                      <a:pt x="1469" y="2393"/>
                      <a:pt x="1235" y="2255"/>
                      <a:pt x="996" y="2255"/>
                    </a:cubicBezTo>
                    <a:cubicBezTo>
                      <a:pt x="831" y="2255"/>
                      <a:pt x="665" y="2320"/>
                      <a:pt x="544" y="2441"/>
                    </a:cubicBezTo>
                    <a:cubicBezTo>
                      <a:pt x="236" y="2749"/>
                      <a:pt x="0" y="3343"/>
                      <a:pt x="380" y="3692"/>
                    </a:cubicBezTo>
                    <a:cubicBezTo>
                      <a:pt x="400" y="3712"/>
                      <a:pt x="421" y="3733"/>
                      <a:pt x="441" y="3743"/>
                    </a:cubicBezTo>
                    <a:lnTo>
                      <a:pt x="441" y="3753"/>
                    </a:lnTo>
                    <a:lnTo>
                      <a:pt x="2932" y="5445"/>
                    </a:lnTo>
                    <a:cubicBezTo>
                      <a:pt x="3066" y="5640"/>
                      <a:pt x="3312" y="5865"/>
                      <a:pt x="3496" y="5968"/>
                    </a:cubicBezTo>
                    <a:cubicBezTo>
                      <a:pt x="3742" y="5711"/>
                      <a:pt x="3947" y="5373"/>
                      <a:pt x="4132" y="5055"/>
                    </a:cubicBezTo>
                    <a:cubicBezTo>
                      <a:pt x="4214" y="4922"/>
                      <a:pt x="5003" y="3600"/>
                      <a:pt x="5003" y="3600"/>
                    </a:cubicBezTo>
                    <a:cubicBezTo>
                      <a:pt x="4767" y="3415"/>
                      <a:pt x="4419" y="3200"/>
                      <a:pt x="4419" y="3200"/>
                    </a:cubicBezTo>
                    <a:cubicBezTo>
                      <a:pt x="4409" y="3200"/>
                      <a:pt x="4398" y="3210"/>
                      <a:pt x="4378" y="3220"/>
                    </a:cubicBezTo>
                    <a:lnTo>
                      <a:pt x="2071" y="1642"/>
                    </a:lnTo>
                    <a:cubicBezTo>
                      <a:pt x="2163" y="1631"/>
                      <a:pt x="2256" y="1580"/>
                      <a:pt x="2348" y="1488"/>
                    </a:cubicBezTo>
                    <a:cubicBezTo>
                      <a:pt x="2697" y="1150"/>
                      <a:pt x="2809" y="719"/>
                      <a:pt x="2738" y="452"/>
                    </a:cubicBezTo>
                    <a:cubicBezTo>
                      <a:pt x="2658" y="141"/>
                      <a:pt x="2423" y="1"/>
                      <a:pt x="2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 rot="-5400000">
                <a:off x="210180" y="1857976"/>
                <a:ext cx="214727" cy="186147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4240" extrusionOk="0">
                    <a:moveTo>
                      <a:pt x="3948" y="1600"/>
                    </a:moveTo>
                    <a:cubicBezTo>
                      <a:pt x="3907" y="1867"/>
                      <a:pt x="4019" y="2246"/>
                      <a:pt x="4040" y="2461"/>
                    </a:cubicBezTo>
                    <a:cubicBezTo>
                      <a:pt x="4081" y="2984"/>
                      <a:pt x="4040" y="3497"/>
                      <a:pt x="4050" y="4009"/>
                    </a:cubicBezTo>
                    <a:lnTo>
                      <a:pt x="3794" y="4009"/>
                    </a:lnTo>
                    <a:cubicBezTo>
                      <a:pt x="3743" y="3845"/>
                      <a:pt x="3722" y="3271"/>
                      <a:pt x="3712" y="2810"/>
                    </a:cubicBezTo>
                    <a:cubicBezTo>
                      <a:pt x="3702" y="2328"/>
                      <a:pt x="3691" y="1877"/>
                      <a:pt x="3640" y="1610"/>
                    </a:cubicBezTo>
                    <a:lnTo>
                      <a:pt x="3948" y="1600"/>
                    </a:lnTo>
                    <a:close/>
                    <a:moveTo>
                      <a:pt x="657" y="1"/>
                    </a:moveTo>
                    <a:cubicBezTo>
                      <a:pt x="372" y="1"/>
                      <a:pt x="122" y="230"/>
                      <a:pt x="72" y="513"/>
                    </a:cubicBezTo>
                    <a:cubicBezTo>
                      <a:pt x="1" y="944"/>
                      <a:pt x="155" y="1580"/>
                      <a:pt x="667" y="1641"/>
                    </a:cubicBezTo>
                    <a:cubicBezTo>
                      <a:pt x="688" y="1641"/>
                      <a:pt x="718" y="1641"/>
                      <a:pt x="749" y="1651"/>
                    </a:cubicBezTo>
                    <a:lnTo>
                      <a:pt x="3394" y="1610"/>
                    </a:lnTo>
                    <a:cubicBezTo>
                      <a:pt x="3445" y="1856"/>
                      <a:pt x="3455" y="2338"/>
                      <a:pt x="3466" y="2800"/>
                    </a:cubicBezTo>
                    <a:cubicBezTo>
                      <a:pt x="3486" y="3394"/>
                      <a:pt x="3496" y="3794"/>
                      <a:pt x="3548" y="4019"/>
                    </a:cubicBezTo>
                    <a:lnTo>
                      <a:pt x="1497" y="4050"/>
                    </a:lnTo>
                    <a:cubicBezTo>
                      <a:pt x="1569" y="3978"/>
                      <a:pt x="1620" y="3886"/>
                      <a:pt x="1631" y="3763"/>
                    </a:cubicBezTo>
                    <a:cubicBezTo>
                      <a:pt x="1723" y="3292"/>
                      <a:pt x="1569" y="2861"/>
                      <a:pt x="1354" y="2687"/>
                    </a:cubicBezTo>
                    <a:cubicBezTo>
                      <a:pt x="1230" y="2579"/>
                      <a:pt x="1098" y="2533"/>
                      <a:pt x="972" y="2533"/>
                    </a:cubicBezTo>
                    <a:cubicBezTo>
                      <a:pt x="690" y="2533"/>
                      <a:pt x="440" y="2762"/>
                      <a:pt x="390" y="3046"/>
                    </a:cubicBezTo>
                    <a:cubicBezTo>
                      <a:pt x="319" y="3476"/>
                      <a:pt x="462" y="4102"/>
                      <a:pt x="975" y="4173"/>
                    </a:cubicBezTo>
                    <a:lnTo>
                      <a:pt x="1057" y="4173"/>
                    </a:lnTo>
                    <a:lnTo>
                      <a:pt x="1057" y="4184"/>
                    </a:lnTo>
                    <a:lnTo>
                      <a:pt x="4081" y="4132"/>
                    </a:lnTo>
                    <a:cubicBezTo>
                      <a:pt x="4259" y="4200"/>
                      <a:pt x="4522" y="4240"/>
                      <a:pt x="4723" y="4240"/>
                    </a:cubicBezTo>
                    <a:cubicBezTo>
                      <a:pt x="4765" y="4240"/>
                      <a:pt x="4804" y="4238"/>
                      <a:pt x="4839" y="4235"/>
                    </a:cubicBezTo>
                    <a:cubicBezTo>
                      <a:pt x="4891" y="3886"/>
                      <a:pt x="4870" y="3497"/>
                      <a:pt x="4839" y="3117"/>
                    </a:cubicBezTo>
                    <a:cubicBezTo>
                      <a:pt x="4819" y="2974"/>
                      <a:pt x="4706" y="1436"/>
                      <a:pt x="4706" y="1436"/>
                    </a:cubicBezTo>
                    <a:cubicBezTo>
                      <a:pt x="4607" y="1429"/>
                      <a:pt x="4495" y="1427"/>
                      <a:pt x="4391" y="1427"/>
                    </a:cubicBezTo>
                    <a:cubicBezTo>
                      <a:pt x="4181" y="1427"/>
                      <a:pt x="3999" y="1436"/>
                      <a:pt x="3999" y="1436"/>
                    </a:cubicBezTo>
                    <a:cubicBezTo>
                      <a:pt x="3989" y="1446"/>
                      <a:pt x="3989" y="1467"/>
                      <a:pt x="3978" y="1477"/>
                    </a:cubicBezTo>
                    <a:lnTo>
                      <a:pt x="1190" y="1518"/>
                    </a:lnTo>
                    <a:cubicBezTo>
                      <a:pt x="1251" y="1457"/>
                      <a:pt x="1303" y="1364"/>
                      <a:pt x="1323" y="1241"/>
                    </a:cubicBezTo>
                    <a:cubicBezTo>
                      <a:pt x="1415" y="760"/>
                      <a:pt x="1262" y="339"/>
                      <a:pt x="1046" y="155"/>
                    </a:cubicBezTo>
                    <a:cubicBezTo>
                      <a:pt x="920" y="47"/>
                      <a:pt x="785" y="1"/>
                      <a:pt x="6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8"/>
          <p:cNvSpPr txBox="1">
            <a:spLocks noGrp="1"/>
          </p:cNvSpPr>
          <p:nvPr>
            <p:ph type="subTitle" idx="1"/>
          </p:nvPr>
        </p:nvSpPr>
        <p:spPr>
          <a:xfrm>
            <a:off x="1873350" y="4031300"/>
            <a:ext cx="539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3" name="Google Shape;423;p18"/>
          <p:cNvGrpSpPr/>
          <p:nvPr/>
        </p:nvGrpSpPr>
        <p:grpSpPr>
          <a:xfrm>
            <a:off x="141763" y="136815"/>
            <a:ext cx="393841" cy="4869870"/>
            <a:chOff x="70338" y="100059"/>
            <a:chExt cx="393841" cy="4869870"/>
          </a:xfrm>
        </p:grpSpPr>
        <p:sp>
          <p:nvSpPr>
            <p:cNvPr id="424" name="Google Shape;424;p18"/>
            <p:cNvSpPr/>
            <p:nvPr/>
          </p:nvSpPr>
          <p:spPr>
            <a:xfrm>
              <a:off x="70338" y="4863114"/>
              <a:ext cx="235405" cy="106815"/>
            </a:xfrm>
            <a:custGeom>
              <a:avLst/>
              <a:gdLst/>
              <a:ahLst/>
              <a:cxnLst/>
              <a:rect l="l" t="t" r="r" b="b"/>
              <a:pathLst>
                <a:path w="5362" h="2433" extrusionOk="0">
                  <a:moveTo>
                    <a:pt x="1079" y="1"/>
                  </a:moveTo>
                  <a:cubicBezTo>
                    <a:pt x="681" y="1"/>
                    <a:pt x="281" y="370"/>
                    <a:pt x="164" y="802"/>
                  </a:cubicBezTo>
                  <a:cubicBezTo>
                    <a:pt x="0" y="1448"/>
                    <a:pt x="103" y="2371"/>
                    <a:pt x="779" y="2432"/>
                  </a:cubicBezTo>
                  <a:lnTo>
                    <a:pt x="882" y="2432"/>
                  </a:lnTo>
                  <a:lnTo>
                    <a:pt x="5351" y="2115"/>
                  </a:lnTo>
                  <a:lnTo>
                    <a:pt x="5362" y="1930"/>
                  </a:lnTo>
                  <a:lnTo>
                    <a:pt x="1497" y="2207"/>
                  </a:lnTo>
                  <a:cubicBezTo>
                    <a:pt x="1599" y="2104"/>
                    <a:pt x="1681" y="1971"/>
                    <a:pt x="1733" y="1776"/>
                  </a:cubicBezTo>
                  <a:cubicBezTo>
                    <a:pt x="1927" y="1059"/>
                    <a:pt x="1794" y="444"/>
                    <a:pt x="1538" y="198"/>
                  </a:cubicBezTo>
                  <a:cubicBezTo>
                    <a:pt x="1397" y="60"/>
                    <a:pt x="1238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123695" y="4497823"/>
              <a:ext cx="285366" cy="212356"/>
            </a:xfrm>
            <a:custGeom>
              <a:avLst/>
              <a:gdLst/>
              <a:ahLst/>
              <a:cxnLst/>
              <a:rect l="l" t="t" r="r" b="b"/>
              <a:pathLst>
                <a:path w="6500" h="4837" extrusionOk="0">
                  <a:moveTo>
                    <a:pt x="1026" y="1"/>
                  </a:moveTo>
                  <a:cubicBezTo>
                    <a:pt x="568" y="1"/>
                    <a:pt x="154" y="424"/>
                    <a:pt x="93" y="893"/>
                  </a:cubicBezTo>
                  <a:cubicBezTo>
                    <a:pt x="0" y="1549"/>
                    <a:pt x="246" y="2451"/>
                    <a:pt x="995" y="2451"/>
                  </a:cubicBezTo>
                  <a:cubicBezTo>
                    <a:pt x="1036" y="2451"/>
                    <a:pt x="1066" y="2441"/>
                    <a:pt x="1108" y="2441"/>
                  </a:cubicBezTo>
                  <a:lnTo>
                    <a:pt x="3814" y="2021"/>
                  </a:lnTo>
                  <a:lnTo>
                    <a:pt x="3814" y="2021"/>
                  </a:lnTo>
                  <a:cubicBezTo>
                    <a:pt x="3763" y="2133"/>
                    <a:pt x="3793" y="2297"/>
                    <a:pt x="3793" y="2410"/>
                  </a:cubicBezTo>
                  <a:cubicBezTo>
                    <a:pt x="3804" y="2636"/>
                    <a:pt x="3845" y="2861"/>
                    <a:pt x="3927" y="3056"/>
                  </a:cubicBezTo>
                  <a:cubicBezTo>
                    <a:pt x="3998" y="3261"/>
                    <a:pt x="4101" y="3405"/>
                    <a:pt x="4214" y="3589"/>
                  </a:cubicBezTo>
                  <a:cubicBezTo>
                    <a:pt x="4398" y="3907"/>
                    <a:pt x="4419" y="4194"/>
                    <a:pt x="4244" y="4501"/>
                  </a:cubicBezTo>
                  <a:cubicBezTo>
                    <a:pt x="4183" y="4604"/>
                    <a:pt x="4162" y="4655"/>
                    <a:pt x="4060" y="4696"/>
                  </a:cubicBezTo>
                  <a:cubicBezTo>
                    <a:pt x="3988" y="4729"/>
                    <a:pt x="3912" y="4753"/>
                    <a:pt x="3850" y="4753"/>
                  </a:cubicBezTo>
                  <a:cubicBezTo>
                    <a:pt x="3815" y="4753"/>
                    <a:pt x="3785" y="4745"/>
                    <a:pt x="3763" y="4727"/>
                  </a:cubicBezTo>
                  <a:lnTo>
                    <a:pt x="3763" y="4727"/>
                  </a:lnTo>
                  <a:cubicBezTo>
                    <a:pt x="3809" y="4779"/>
                    <a:pt x="3869" y="4800"/>
                    <a:pt x="3934" y="4800"/>
                  </a:cubicBezTo>
                  <a:cubicBezTo>
                    <a:pt x="4099" y="4800"/>
                    <a:pt x="4297" y="4663"/>
                    <a:pt x="4378" y="4553"/>
                  </a:cubicBezTo>
                  <a:cubicBezTo>
                    <a:pt x="4552" y="4307"/>
                    <a:pt x="4603" y="3999"/>
                    <a:pt x="4573" y="3722"/>
                  </a:cubicBezTo>
                  <a:cubicBezTo>
                    <a:pt x="4552" y="3548"/>
                    <a:pt x="4480" y="3261"/>
                    <a:pt x="4429" y="3087"/>
                  </a:cubicBezTo>
                  <a:cubicBezTo>
                    <a:pt x="4388" y="2943"/>
                    <a:pt x="4316" y="2779"/>
                    <a:pt x="4306" y="2615"/>
                  </a:cubicBezTo>
                  <a:cubicBezTo>
                    <a:pt x="4296" y="2441"/>
                    <a:pt x="4265" y="2328"/>
                    <a:pt x="4357" y="2164"/>
                  </a:cubicBezTo>
                  <a:cubicBezTo>
                    <a:pt x="4388" y="2092"/>
                    <a:pt x="4460" y="1980"/>
                    <a:pt x="4542" y="1908"/>
                  </a:cubicBezTo>
                  <a:lnTo>
                    <a:pt x="5065" y="1826"/>
                  </a:lnTo>
                  <a:lnTo>
                    <a:pt x="5065" y="1826"/>
                  </a:lnTo>
                  <a:cubicBezTo>
                    <a:pt x="4942" y="1898"/>
                    <a:pt x="4870" y="2031"/>
                    <a:pt x="4829" y="2123"/>
                  </a:cubicBezTo>
                  <a:cubicBezTo>
                    <a:pt x="4757" y="2287"/>
                    <a:pt x="4839" y="2472"/>
                    <a:pt x="4880" y="2636"/>
                  </a:cubicBezTo>
                  <a:cubicBezTo>
                    <a:pt x="4962" y="2943"/>
                    <a:pt x="5065" y="3220"/>
                    <a:pt x="5177" y="3507"/>
                  </a:cubicBezTo>
                  <a:cubicBezTo>
                    <a:pt x="5280" y="3774"/>
                    <a:pt x="5403" y="4378"/>
                    <a:pt x="5065" y="4604"/>
                  </a:cubicBezTo>
                  <a:cubicBezTo>
                    <a:pt x="5005" y="4643"/>
                    <a:pt x="4947" y="4656"/>
                    <a:pt x="4891" y="4656"/>
                  </a:cubicBezTo>
                  <a:cubicBezTo>
                    <a:pt x="4784" y="4656"/>
                    <a:pt x="4680" y="4607"/>
                    <a:pt x="4573" y="4594"/>
                  </a:cubicBezTo>
                  <a:lnTo>
                    <a:pt x="4573" y="4594"/>
                  </a:lnTo>
                  <a:cubicBezTo>
                    <a:pt x="4666" y="4748"/>
                    <a:pt x="4843" y="4836"/>
                    <a:pt x="5026" y="4836"/>
                  </a:cubicBezTo>
                  <a:cubicBezTo>
                    <a:pt x="5123" y="4836"/>
                    <a:pt x="5222" y="4811"/>
                    <a:pt x="5311" y="4758"/>
                  </a:cubicBezTo>
                  <a:lnTo>
                    <a:pt x="5321" y="4758"/>
                  </a:lnTo>
                  <a:cubicBezTo>
                    <a:pt x="5680" y="4542"/>
                    <a:pt x="5833" y="3999"/>
                    <a:pt x="5844" y="3630"/>
                  </a:cubicBezTo>
                  <a:cubicBezTo>
                    <a:pt x="5854" y="3220"/>
                    <a:pt x="5751" y="2810"/>
                    <a:pt x="5844" y="2400"/>
                  </a:cubicBezTo>
                  <a:cubicBezTo>
                    <a:pt x="5915" y="2072"/>
                    <a:pt x="6182" y="1826"/>
                    <a:pt x="6500" y="1611"/>
                  </a:cubicBezTo>
                  <a:lnTo>
                    <a:pt x="6490" y="1426"/>
                  </a:lnTo>
                  <a:lnTo>
                    <a:pt x="1743" y="2164"/>
                  </a:lnTo>
                  <a:cubicBezTo>
                    <a:pt x="1846" y="2051"/>
                    <a:pt x="1907" y="1908"/>
                    <a:pt x="1938" y="1713"/>
                  </a:cubicBezTo>
                  <a:cubicBezTo>
                    <a:pt x="2051" y="975"/>
                    <a:pt x="1805" y="380"/>
                    <a:pt x="1487" y="155"/>
                  </a:cubicBezTo>
                  <a:cubicBezTo>
                    <a:pt x="1336" y="47"/>
                    <a:pt x="117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125688" y="3349344"/>
              <a:ext cx="281371" cy="127976"/>
            </a:xfrm>
            <a:custGeom>
              <a:avLst/>
              <a:gdLst/>
              <a:ahLst/>
              <a:cxnLst/>
              <a:rect l="l" t="t" r="r" b="b"/>
              <a:pathLst>
                <a:path w="6409" h="2915" extrusionOk="0">
                  <a:moveTo>
                    <a:pt x="1237" y="0"/>
                  </a:moveTo>
                  <a:cubicBezTo>
                    <a:pt x="750" y="0"/>
                    <a:pt x="271" y="491"/>
                    <a:pt x="165" y="1038"/>
                  </a:cubicBezTo>
                  <a:cubicBezTo>
                    <a:pt x="1" y="1817"/>
                    <a:pt x="185" y="2904"/>
                    <a:pt x="995" y="2914"/>
                  </a:cubicBezTo>
                  <a:cubicBezTo>
                    <a:pt x="1036" y="2914"/>
                    <a:pt x="1077" y="2914"/>
                    <a:pt x="1118" y="2904"/>
                  </a:cubicBezTo>
                  <a:lnTo>
                    <a:pt x="1118" y="2914"/>
                  </a:lnTo>
                  <a:lnTo>
                    <a:pt x="6408" y="2145"/>
                  </a:lnTo>
                  <a:lnTo>
                    <a:pt x="6408" y="1920"/>
                  </a:lnTo>
                  <a:lnTo>
                    <a:pt x="1836" y="2586"/>
                  </a:lnTo>
                  <a:cubicBezTo>
                    <a:pt x="1949" y="2463"/>
                    <a:pt x="2041" y="2289"/>
                    <a:pt x="2082" y="2063"/>
                  </a:cubicBezTo>
                  <a:cubicBezTo>
                    <a:pt x="2277" y="1192"/>
                    <a:pt x="2061" y="474"/>
                    <a:pt x="1733" y="198"/>
                  </a:cubicBezTo>
                  <a:cubicBezTo>
                    <a:pt x="1577" y="60"/>
                    <a:pt x="1406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89711" y="2018371"/>
              <a:ext cx="353327" cy="263152"/>
            </a:xfrm>
            <a:custGeom>
              <a:avLst/>
              <a:gdLst/>
              <a:ahLst/>
              <a:cxnLst/>
              <a:rect l="l" t="t" r="r" b="b"/>
              <a:pathLst>
                <a:path w="8048" h="5994" extrusionOk="0">
                  <a:moveTo>
                    <a:pt x="1277" y="0"/>
                  </a:moveTo>
                  <a:cubicBezTo>
                    <a:pt x="710" y="0"/>
                    <a:pt x="198" y="526"/>
                    <a:pt x="113" y="1103"/>
                  </a:cubicBezTo>
                  <a:cubicBezTo>
                    <a:pt x="0" y="1923"/>
                    <a:pt x="308" y="3041"/>
                    <a:pt x="1231" y="3041"/>
                  </a:cubicBezTo>
                  <a:cubicBezTo>
                    <a:pt x="1282" y="3041"/>
                    <a:pt x="1333" y="3031"/>
                    <a:pt x="1374" y="3031"/>
                  </a:cubicBezTo>
                  <a:lnTo>
                    <a:pt x="4726" y="2518"/>
                  </a:lnTo>
                  <a:lnTo>
                    <a:pt x="4726" y="2518"/>
                  </a:lnTo>
                  <a:cubicBezTo>
                    <a:pt x="4665" y="2651"/>
                    <a:pt x="4696" y="2856"/>
                    <a:pt x="4696" y="2990"/>
                  </a:cubicBezTo>
                  <a:cubicBezTo>
                    <a:pt x="4716" y="3266"/>
                    <a:pt x="4767" y="3543"/>
                    <a:pt x="4860" y="3799"/>
                  </a:cubicBezTo>
                  <a:cubicBezTo>
                    <a:pt x="4962" y="4045"/>
                    <a:pt x="5075" y="4230"/>
                    <a:pt x="5218" y="4455"/>
                  </a:cubicBezTo>
                  <a:cubicBezTo>
                    <a:pt x="5454" y="4845"/>
                    <a:pt x="5475" y="5194"/>
                    <a:pt x="5249" y="5583"/>
                  </a:cubicBezTo>
                  <a:cubicBezTo>
                    <a:pt x="5188" y="5706"/>
                    <a:pt x="5157" y="5768"/>
                    <a:pt x="5024" y="5819"/>
                  </a:cubicBezTo>
                  <a:cubicBezTo>
                    <a:pt x="4937" y="5859"/>
                    <a:pt x="4841" y="5890"/>
                    <a:pt x="4763" y="5890"/>
                  </a:cubicBezTo>
                  <a:cubicBezTo>
                    <a:pt x="4720" y="5890"/>
                    <a:pt x="4683" y="5881"/>
                    <a:pt x="4655" y="5860"/>
                  </a:cubicBezTo>
                  <a:lnTo>
                    <a:pt x="4655" y="5860"/>
                  </a:lnTo>
                  <a:cubicBezTo>
                    <a:pt x="4716" y="5924"/>
                    <a:pt x="4792" y="5950"/>
                    <a:pt x="4874" y="5950"/>
                  </a:cubicBezTo>
                  <a:cubicBezTo>
                    <a:pt x="5080" y="5950"/>
                    <a:pt x="5318" y="5784"/>
                    <a:pt x="5413" y="5645"/>
                  </a:cubicBezTo>
                  <a:cubicBezTo>
                    <a:pt x="5639" y="5337"/>
                    <a:pt x="5700" y="4958"/>
                    <a:pt x="5659" y="4609"/>
                  </a:cubicBezTo>
                  <a:cubicBezTo>
                    <a:pt x="5639" y="4394"/>
                    <a:pt x="5546" y="4035"/>
                    <a:pt x="5485" y="3830"/>
                  </a:cubicBezTo>
                  <a:cubicBezTo>
                    <a:pt x="5434" y="3656"/>
                    <a:pt x="5352" y="3441"/>
                    <a:pt x="5341" y="3246"/>
                  </a:cubicBezTo>
                  <a:cubicBezTo>
                    <a:pt x="5321" y="3031"/>
                    <a:pt x="5280" y="2897"/>
                    <a:pt x="5393" y="2682"/>
                  </a:cubicBezTo>
                  <a:cubicBezTo>
                    <a:pt x="5434" y="2600"/>
                    <a:pt x="5526" y="2467"/>
                    <a:pt x="5628" y="2374"/>
                  </a:cubicBezTo>
                  <a:lnTo>
                    <a:pt x="6274" y="2272"/>
                  </a:lnTo>
                  <a:lnTo>
                    <a:pt x="6274" y="2272"/>
                  </a:lnTo>
                  <a:cubicBezTo>
                    <a:pt x="6121" y="2354"/>
                    <a:pt x="6028" y="2518"/>
                    <a:pt x="5977" y="2631"/>
                  </a:cubicBezTo>
                  <a:cubicBezTo>
                    <a:pt x="5895" y="2846"/>
                    <a:pt x="5998" y="3072"/>
                    <a:pt x="6049" y="3266"/>
                  </a:cubicBezTo>
                  <a:cubicBezTo>
                    <a:pt x="6141" y="3646"/>
                    <a:pt x="6274" y="3984"/>
                    <a:pt x="6418" y="4343"/>
                  </a:cubicBezTo>
                  <a:cubicBezTo>
                    <a:pt x="6541" y="4681"/>
                    <a:pt x="6695" y="5429"/>
                    <a:pt x="6274" y="5706"/>
                  </a:cubicBezTo>
                  <a:cubicBezTo>
                    <a:pt x="6201" y="5755"/>
                    <a:pt x="6131" y="5772"/>
                    <a:pt x="6063" y="5772"/>
                  </a:cubicBezTo>
                  <a:cubicBezTo>
                    <a:pt x="5931" y="5772"/>
                    <a:pt x="5805" y="5709"/>
                    <a:pt x="5669" y="5696"/>
                  </a:cubicBezTo>
                  <a:lnTo>
                    <a:pt x="5669" y="5696"/>
                  </a:lnTo>
                  <a:cubicBezTo>
                    <a:pt x="5777" y="5885"/>
                    <a:pt x="6000" y="5994"/>
                    <a:pt x="6231" y="5994"/>
                  </a:cubicBezTo>
                  <a:cubicBezTo>
                    <a:pt x="6351" y="5994"/>
                    <a:pt x="6473" y="5964"/>
                    <a:pt x="6582" y="5901"/>
                  </a:cubicBezTo>
                  <a:lnTo>
                    <a:pt x="6592" y="5891"/>
                  </a:lnTo>
                  <a:cubicBezTo>
                    <a:pt x="7043" y="5624"/>
                    <a:pt x="7228" y="4958"/>
                    <a:pt x="7238" y="4496"/>
                  </a:cubicBezTo>
                  <a:cubicBezTo>
                    <a:pt x="7258" y="3984"/>
                    <a:pt x="7125" y="3482"/>
                    <a:pt x="7238" y="2969"/>
                  </a:cubicBezTo>
                  <a:cubicBezTo>
                    <a:pt x="7330" y="2569"/>
                    <a:pt x="7648" y="2262"/>
                    <a:pt x="8048" y="1995"/>
                  </a:cubicBezTo>
                  <a:lnTo>
                    <a:pt x="8038" y="1770"/>
                  </a:lnTo>
                  <a:lnTo>
                    <a:pt x="2163" y="2682"/>
                  </a:lnTo>
                  <a:cubicBezTo>
                    <a:pt x="2286" y="2549"/>
                    <a:pt x="2368" y="2364"/>
                    <a:pt x="2399" y="2128"/>
                  </a:cubicBezTo>
                  <a:cubicBezTo>
                    <a:pt x="2543" y="1216"/>
                    <a:pt x="2235" y="478"/>
                    <a:pt x="1846" y="191"/>
                  </a:cubicBezTo>
                  <a:cubicBezTo>
                    <a:pt x="1659" y="58"/>
                    <a:pt x="1465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202213" y="1541872"/>
              <a:ext cx="261966" cy="141278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11527" y="2644596"/>
              <a:ext cx="219688" cy="262010"/>
            </a:xfrm>
            <a:custGeom>
              <a:avLst/>
              <a:gdLst/>
              <a:ahLst/>
              <a:cxnLst/>
              <a:rect l="l" t="t" r="r" b="b"/>
              <a:pathLst>
                <a:path w="5004" h="5968" extrusionOk="0">
                  <a:moveTo>
                    <a:pt x="4029" y="3128"/>
                  </a:moveTo>
                  <a:lnTo>
                    <a:pt x="4286" y="3302"/>
                  </a:lnTo>
                  <a:cubicBezTo>
                    <a:pt x="4101" y="3497"/>
                    <a:pt x="3978" y="3876"/>
                    <a:pt x="3865" y="4061"/>
                  </a:cubicBezTo>
                  <a:cubicBezTo>
                    <a:pt x="3599" y="4512"/>
                    <a:pt x="3271" y="4902"/>
                    <a:pt x="2984" y="5332"/>
                  </a:cubicBezTo>
                  <a:lnTo>
                    <a:pt x="2768" y="5189"/>
                  </a:lnTo>
                  <a:cubicBezTo>
                    <a:pt x="2820" y="5025"/>
                    <a:pt x="3137" y="4543"/>
                    <a:pt x="3404" y="4153"/>
                  </a:cubicBezTo>
                  <a:cubicBezTo>
                    <a:pt x="3660" y="3753"/>
                    <a:pt x="3916" y="3384"/>
                    <a:pt x="4029" y="3128"/>
                  </a:cubicBezTo>
                  <a:close/>
                  <a:moveTo>
                    <a:pt x="2184" y="1"/>
                  </a:moveTo>
                  <a:cubicBezTo>
                    <a:pt x="2022" y="1"/>
                    <a:pt x="1859" y="66"/>
                    <a:pt x="1743" y="186"/>
                  </a:cubicBezTo>
                  <a:cubicBezTo>
                    <a:pt x="1436" y="493"/>
                    <a:pt x="1200" y="1098"/>
                    <a:pt x="1579" y="1447"/>
                  </a:cubicBezTo>
                  <a:cubicBezTo>
                    <a:pt x="1600" y="1467"/>
                    <a:pt x="1620" y="1478"/>
                    <a:pt x="1641" y="1498"/>
                  </a:cubicBezTo>
                  <a:lnTo>
                    <a:pt x="3834" y="2995"/>
                  </a:lnTo>
                  <a:cubicBezTo>
                    <a:pt x="3722" y="3220"/>
                    <a:pt x="3465" y="3620"/>
                    <a:pt x="3199" y="4010"/>
                  </a:cubicBezTo>
                  <a:cubicBezTo>
                    <a:pt x="2881" y="4502"/>
                    <a:pt x="2656" y="4840"/>
                    <a:pt x="2574" y="5045"/>
                  </a:cubicBezTo>
                  <a:lnTo>
                    <a:pt x="872" y="3897"/>
                  </a:lnTo>
                  <a:cubicBezTo>
                    <a:pt x="964" y="3876"/>
                    <a:pt x="1067" y="3835"/>
                    <a:pt x="1149" y="3743"/>
                  </a:cubicBezTo>
                  <a:cubicBezTo>
                    <a:pt x="1497" y="3405"/>
                    <a:pt x="1610" y="2964"/>
                    <a:pt x="1548" y="2697"/>
                  </a:cubicBezTo>
                  <a:cubicBezTo>
                    <a:pt x="1469" y="2393"/>
                    <a:pt x="1235" y="2255"/>
                    <a:pt x="996" y="2255"/>
                  </a:cubicBezTo>
                  <a:cubicBezTo>
                    <a:pt x="831" y="2255"/>
                    <a:pt x="665" y="2320"/>
                    <a:pt x="544" y="2441"/>
                  </a:cubicBezTo>
                  <a:cubicBezTo>
                    <a:pt x="236" y="2749"/>
                    <a:pt x="0" y="3343"/>
                    <a:pt x="380" y="3692"/>
                  </a:cubicBezTo>
                  <a:cubicBezTo>
                    <a:pt x="400" y="3712"/>
                    <a:pt x="421" y="3733"/>
                    <a:pt x="441" y="3743"/>
                  </a:cubicBezTo>
                  <a:lnTo>
                    <a:pt x="441" y="3753"/>
                  </a:lnTo>
                  <a:lnTo>
                    <a:pt x="2932" y="5445"/>
                  </a:lnTo>
                  <a:cubicBezTo>
                    <a:pt x="3066" y="5640"/>
                    <a:pt x="3312" y="5865"/>
                    <a:pt x="3496" y="5968"/>
                  </a:cubicBezTo>
                  <a:cubicBezTo>
                    <a:pt x="3742" y="5711"/>
                    <a:pt x="3947" y="5373"/>
                    <a:pt x="4132" y="5055"/>
                  </a:cubicBezTo>
                  <a:cubicBezTo>
                    <a:pt x="4214" y="4922"/>
                    <a:pt x="5003" y="3600"/>
                    <a:pt x="5003" y="3600"/>
                  </a:cubicBezTo>
                  <a:cubicBezTo>
                    <a:pt x="4767" y="3415"/>
                    <a:pt x="4419" y="3200"/>
                    <a:pt x="4419" y="3200"/>
                  </a:cubicBezTo>
                  <a:cubicBezTo>
                    <a:pt x="4409" y="3200"/>
                    <a:pt x="4398" y="3210"/>
                    <a:pt x="4378" y="3220"/>
                  </a:cubicBezTo>
                  <a:lnTo>
                    <a:pt x="2071" y="1642"/>
                  </a:lnTo>
                  <a:cubicBezTo>
                    <a:pt x="2163" y="1631"/>
                    <a:pt x="2256" y="1580"/>
                    <a:pt x="2348" y="1488"/>
                  </a:cubicBezTo>
                  <a:cubicBezTo>
                    <a:pt x="2697" y="1150"/>
                    <a:pt x="2809" y="719"/>
                    <a:pt x="2738" y="452"/>
                  </a:cubicBezTo>
                  <a:cubicBezTo>
                    <a:pt x="2658" y="141"/>
                    <a:pt x="2423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80690" y="1056615"/>
              <a:ext cx="214727" cy="186147"/>
            </a:xfrm>
            <a:custGeom>
              <a:avLst/>
              <a:gdLst/>
              <a:ahLst/>
              <a:cxnLst/>
              <a:rect l="l" t="t" r="r" b="b"/>
              <a:pathLst>
                <a:path w="4891" h="4240" extrusionOk="0">
                  <a:moveTo>
                    <a:pt x="3948" y="1600"/>
                  </a:moveTo>
                  <a:cubicBezTo>
                    <a:pt x="3907" y="1867"/>
                    <a:pt x="4019" y="2246"/>
                    <a:pt x="4040" y="2461"/>
                  </a:cubicBezTo>
                  <a:cubicBezTo>
                    <a:pt x="4081" y="2984"/>
                    <a:pt x="4040" y="3497"/>
                    <a:pt x="4050" y="4009"/>
                  </a:cubicBezTo>
                  <a:lnTo>
                    <a:pt x="3794" y="4009"/>
                  </a:lnTo>
                  <a:cubicBezTo>
                    <a:pt x="3743" y="3845"/>
                    <a:pt x="3722" y="3271"/>
                    <a:pt x="3712" y="2810"/>
                  </a:cubicBezTo>
                  <a:cubicBezTo>
                    <a:pt x="3702" y="2328"/>
                    <a:pt x="3691" y="1877"/>
                    <a:pt x="3640" y="1610"/>
                  </a:cubicBezTo>
                  <a:lnTo>
                    <a:pt x="3948" y="1600"/>
                  </a:lnTo>
                  <a:close/>
                  <a:moveTo>
                    <a:pt x="657" y="1"/>
                  </a:moveTo>
                  <a:cubicBezTo>
                    <a:pt x="372" y="1"/>
                    <a:pt x="122" y="230"/>
                    <a:pt x="72" y="513"/>
                  </a:cubicBezTo>
                  <a:cubicBezTo>
                    <a:pt x="1" y="944"/>
                    <a:pt x="155" y="1580"/>
                    <a:pt x="667" y="1641"/>
                  </a:cubicBezTo>
                  <a:cubicBezTo>
                    <a:pt x="688" y="1641"/>
                    <a:pt x="718" y="1641"/>
                    <a:pt x="749" y="1651"/>
                  </a:cubicBezTo>
                  <a:lnTo>
                    <a:pt x="3394" y="1610"/>
                  </a:lnTo>
                  <a:cubicBezTo>
                    <a:pt x="3445" y="1856"/>
                    <a:pt x="3455" y="2338"/>
                    <a:pt x="3466" y="2800"/>
                  </a:cubicBezTo>
                  <a:cubicBezTo>
                    <a:pt x="3486" y="3394"/>
                    <a:pt x="3496" y="3794"/>
                    <a:pt x="3548" y="4019"/>
                  </a:cubicBezTo>
                  <a:lnTo>
                    <a:pt x="1497" y="4050"/>
                  </a:lnTo>
                  <a:cubicBezTo>
                    <a:pt x="1569" y="3978"/>
                    <a:pt x="1620" y="3886"/>
                    <a:pt x="1631" y="3763"/>
                  </a:cubicBezTo>
                  <a:cubicBezTo>
                    <a:pt x="1723" y="3292"/>
                    <a:pt x="1569" y="2861"/>
                    <a:pt x="1354" y="2687"/>
                  </a:cubicBezTo>
                  <a:cubicBezTo>
                    <a:pt x="1230" y="2579"/>
                    <a:pt x="1098" y="2533"/>
                    <a:pt x="972" y="2533"/>
                  </a:cubicBezTo>
                  <a:cubicBezTo>
                    <a:pt x="690" y="2533"/>
                    <a:pt x="440" y="2762"/>
                    <a:pt x="390" y="3046"/>
                  </a:cubicBezTo>
                  <a:cubicBezTo>
                    <a:pt x="319" y="3476"/>
                    <a:pt x="462" y="4102"/>
                    <a:pt x="975" y="4173"/>
                  </a:cubicBezTo>
                  <a:lnTo>
                    <a:pt x="1057" y="4173"/>
                  </a:lnTo>
                  <a:lnTo>
                    <a:pt x="1057" y="4184"/>
                  </a:lnTo>
                  <a:lnTo>
                    <a:pt x="4081" y="4132"/>
                  </a:lnTo>
                  <a:cubicBezTo>
                    <a:pt x="4259" y="4200"/>
                    <a:pt x="4522" y="4240"/>
                    <a:pt x="4723" y="4240"/>
                  </a:cubicBezTo>
                  <a:cubicBezTo>
                    <a:pt x="4765" y="4240"/>
                    <a:pt x="4804" y="4238"/>
                    <a:pt x="4839" y="4235"/>
                  </a:cubicBezTo>
                  <a:cubicBezTo>
                    <a:pt x="4891" y="3886"/>
                    <a:pt x="4870" y="3497"/>
                    <a:pt x="4839" y="3117"/>
                  </a:cubicBezTo>
                  <a:cubicBezTo>
                    <a:pt x="4819" y="2974"/>
                    <a:pt x="4706" y="1436"/>
                    <a:pt x="4706" y="1436"/>
                  </a:cubicBezTo>
                  <a:cubicBezTo>
                    <a:pt x="4607" y="1429"/>
                    <a:pt x="4495" y="1427"/>
                    <a:pt x="4391" y="1427"/>
                  </a:cubicBezTo>
                  <a:cubicBezTo>
                    <a:pt x="4181" y="1427"/>
                    <a:pt x="3999" y="1436"/>
                    <a:pt x="3999" y="1436"/>
                  </a:cubicBezTo>
                  <a:cubicBezTo>
                    <a:pt x="3989" y="1446"/>
                    <a:pt x="3989" y="1467"/>
                    <a:pt x="3978" y="1477"/>
                  </a:cubicBezTo>
                  <a:lnTo>
                    <a:pt x="1190" y="1518"/>
                  </a:lnTo>
                  <a:cubicBezTo>
                    <a:pt x="1251" y="1457"/>
                    <a:pt x="1303" y="1364"/>
                    <a:pt x="1323" y="1241"/>
                  </a:cubicBezTo>
                  <a:cubicBezTo>
                    <a:pt x="1415" y="760"/>
                    <a:pt x="1262" y="339"/>
                    <a:pt x="1046" y="155"/>
                  </a:cubicBezTo>
                  <a:cubicBezTo>
                    <a:pt x="920" y="47"/>
                    <a:pt x="785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 rot="-5858654">
              <a:off x="135390" y="3916934"/>
              <a:ext cx="261967" cy="141279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156527" y="100059"/>
              <a:ext cx="219688" cy="262010"/>
            </a:xfrm>
            <a:custGeom>
              <a:avLst/>
              <a:gdLst/>
              <a:ahLst/>
              <a:cxnLst/>
              <a:rect l="l" t="t" r="r" b="b"/>
              <a:pathLst>
                <a:path w="5004" h="5968" extrusionOk="0">
                  <a:moveTo>
                    <a:pt x="4029" y="3128"/>
                  </a:moveTo>
                  <a:lnTo>
                    <a:pt x="4286" y="3302"/>
                  </a:lnTo>
                  <a:cubicBezTo>
                    <a:pt x="4101" y="3497"/>
                    <a:pt x="3978" y="3876"/>
                    <a:pt x="3865" y="4061"/>
                  </a:cubicBezTo>
                  <a:cubicBezTo>
                    <a:pt x="3599" y="4512"/>
                    <a:pt x="3271" y="4902"/>
                    <a:pt x="2984" y="5332"/>
                  </a:cubicBezTo>
                  <a:lnTo>
                    <a:pt x="2768" y="5189"/>
                  </a:lnTo>
                  <a:cubicBezTo>
                    <a:pt x="2820" y="5025"/>
                    <a:pt x="3137" y="4543"/>
                    <a:pt x="3404" y="4153"/>
                  </a:cubicBezTo>
                  <a:cubicBezTo>
                    <a:pt x="3660" y="3753"/>
                    <a:pt x="3916" y="3384"/>
                    <a:pt x="4029" y="3128"/>
                  </a:cubicBezTo>
                  <a:close/>
                  <a:moveTo>
                    <a:pt x="2184" y="1"/>
                  </a:moveTo>
                  <a:cubicBezTo>
                    <a:pt x="2022" y="1"/>
                    <a:pt x="1859" y="66"/>
                    <a:pt x="1743" y="186"/>
                  </a:cubicBezTo>
                  <a:cubicBezTo>
                    <a:pt x="1436" y="493"/>
                    <a:pt x="1200" y="1098"/>
                    <a:pt x="1579" y="1447"/>
                  </a:cubicBezTo>
                  <a:cubicBezTo>
                    <a:pt x="1600" y="1467"/>
                    <a:pt x="1620" y="1478"/>
                    <a:pt x="1641" y="1498"/>
                  </a:cubicBezTo>
                  <a:lnTo>
                    <a:pt x="3834" y="2995"/>
                  </a:lnTo>
                  <a:cubicBezTo>
                    <a:pt x="3722" y="3220"/>
                    <a:pt x="3465" y="3620"/>
                    <a:pt x="3199" y="4010"/>
                  </a:cubicBezTo>
                  <a:cubicBezTo>
                    <a:pt x="2881" y="4502"/>
                    <a:pt x="2656" y="4840"/>
                    <a:pt x="2574" y="5045"/>
                  </a:cubicBezTo>
                  <a:lnTo>
                    <a:pt x="872" y="3897"/>
                  </a:lnTo>
                  <a:cubicBezTo>
                    <a:pt x="964" y="3876"/>
                    <a:pt x="1067" y="3835"/>
                    <a:pt x="1149" y="3743"/>
                  </a:cubicBezTo>
                  <a:cubicBezTo>
                    <a:pt x="1497" y="3405"/>
                    <a:pt x="1610" y="2964"/>
                    <a:pt x="1548" y="2697"/>
                  </a:cubicBezTo>
                  <a:cubicBezTo>
                    <a:pt x="1469" y="2393"/>
                    <a:pt x="1235" y="2255"/>
                    <a:pt x="996" y="2255"/>
                  </a:cubicBezTo>
                  <a:cubicBezTo>
                    <a:pt x="831" y="2255"/>
                    <a:pt x="665" y="2320"/>
                    <a:pt x="544" y="2441"/>
                  </a:cubicBezTo>
                  <a:cubicBezTo>
                    <a:pt x="236" y="2749"/>
                    <a:pt x="0" y="3343"/>
                    <a:pt x="380" y="3692"/>
                  </a:cubicBezTo>
                  <a:cubicBezTo>
                    <a:pt x="400" y="3712"/>
                    <a:pt x="421" y="3733"/>
                    <a:pt x="441" y="3743"/>
                  </a:cubicBezTo>
                  <a:lnTo>
                    <a:pt x="441" y="3753"/>
                  </a:lnTo>
                  <a:lnTo>
                    <a:pt x="2932" y="5445"/>
                  </a:lnTo>
                  <a:cubicBezTo>
                    <a:pt x="3066" y="5640"/>
                    <a:pt x="3312" y="5865"/>
                    <a:pt x="3496" y="5968"/>
                  </a:cubicBezTo>
                  <a:cubicBezTo>
                    <a:pt x="3742" y="5711"/>
                    <a:pt x="3947" y="5373"/>
                    <a:pt x="4132" y="5055"/>
                  </a:cubicBezTo>
                  <a:cubicBezTo>
                    <a:pt x="4214" y="4922"/>
                    <a:pt x="5003" y="3600"/>
                    <a:pt x="5003" y="3600"/>
                  </a:cubicBezTo>
                  <a:cubicBezTo>
                    <a:pt x="4767" y="3415"/>
                    <a:pt x="4419" y="3200"/>
                    <a:pt x="4419" y="3200"/>
                  </a:cubicBezTo>
                  <a:cubicBezTo>
                    <a:pt x="4409" y="3200"/>
                    <a:pt x="4398" y="3210"/>
                    <a:pt x="4378" y="3220"/>
                  </a:cubicBezTo>
                  <a:lnTo>
                    <a:pt x="2071" y="1642"/>
                  </a:lnTo>
                  <a:cubicBezTo>
                    <a:pt x="2163" y="1631"/>
                    <a:pt x="2256" y="1580"/>
                    <a:pt x="2348" y="1488"/>
                  </a:cubicBezTo>
                  <a:cubicBezTo>
                    <a:pt x="2697" y="1150"/>
                    <a:pt x="2809" y="719"/>
                    <a:pt x="2738" y="452"/>
                  </a:cubicBezTo>
                  <a:cubicBezTo>
                    <a:pt x="2658" y="141"/>
                    <a:pt x="2423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80688" y="629532"/>
              <a:ext cx="281371" cy="127976"/>
            </a:xfrm>
            <a:custGeom>
              <a:avLst/>
              <a:gdLst/>
              <a:ahLst/>
              <a:cxnLst/>
              <a:rect l="l" t="t" r="r" b="b"/>
              <a:pathLst>
                <a:path w="6409" h="2915" extrusionOk="0">
                  <a:moveTo>
                    <a:pt x="1237" y="0"/>
                  </a:moveTo>
                  <a:cubicBezTo>
                    <a:pt x="750" y="0"/>
                    <a:pt x="271" y="491"/>
                    <a:pt x="165" y="1038"/>
                  </a:cubicBezTo>
                  <a:cubicBezTo>
                    <a:pt x="1" y="1817"/>
                    <a:pt x="185" y="2904"/>
                    <a:pt x="995" y="2914"/>
                  </a:cubicBezTo>
                  <a:cubicBezTo>
                    <a:pt x="1036" y="2914"/>
                    <a:pt x="1077" y="2914"/>
                    <a:pt x="1118" y="2904"/>
                  </a:cubicBezTo>
                  <a:lnTo>
                    <a:pt x="1118" y="2914"/>
                  </a:lnTo>
                  <a:lnTo>
                    <a:pt x="6408" y="2145"/>
                  </a:lnTo>
                  <a:lnTo>
                    <a:pt x="6408" y="1920"/>
                  </a:lnTo>
                  <a:lnTo>
                    <a:pt x="1836" y="2586"/>
                  </a:lnTo>
                  <a:cubicBezTo>
                    <a:pt x="1949" y="2463"/>
                    <a:pt x="2041" y="2289"/>
                    <a:pt x="2082" y="2063"/>
                  </a:cubicBezTo>
                  <a:cubicBezTo>
                    <a:pt x="2277" y="1192"/>
                    <a:pt x="2061" y="474"/>
                    <a:pt x="1733" y="198"/>
                  </a:cubicBezTo>
                  <a:cubicBezTo>
                    <a:pt x="1577" y="60"/>
                    <a:pt x="1406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9"/>
          <p:cNvGrpSpPr/>
          <p:nvPr/>
        </p:nvGrpSpPr>
        <p:grpSpPr>
          <a:xfrm>
            <a:off x="-7850" y="94100"/>
            <a:ext cx="9159600" cy="4951900"/>
            <a:chOff x="-7850" y="94100"/>
            <a:chExt cx="9159600" cy="4951900"/>
          </a:xfrm>
        </p:grpSpPr>
        <p:cxnSp>
          <p:nvCxnSpPr>
            <p:cNvPr id="436" name="Google Shape;436;p19"/>
            <p:cNvCxnSpPr/>
            <p:nvPr/>
          </p:nvCxnSpPr>
          <p:spPr>
            <a:xfrm>
              <a:off x="1950" y="94100"/>
              <a:ext cx="914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19"/>
            <p:cNvCxnSpPr/>
            <p:nvPr/>
          </p:nvCxnSpPr>
          <p:spPr>
            <a:xfrm>
              <a:off x="-7850" y="5046000"/>
              <a:ext cx="9159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8" name="Google Shape;438;p19"/>
          <p:cNvSpPr txBox="1">
            <a:spLocks noGrp="1"/>
          </p:cNvSpPr>
          <p:nvPr>
            <p:ph type="title"/>
          </p:nvPr>
        </p:nvSpPr>
        <p:spPr>
          <a:xfrm>
            <a:off x="4253631" y="1779288"/>
            <a:ext cx="3390600" cy="6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1"/>
          </p:nvPr>
        </p:nvSpPr>
        <p:spPr>
          <a:xfrm>
            <a:off x="4253781" y="2399413"/>
            <a:ext cx="3390600" cy="9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0" name="Google Shape;440;p19"/>
          <p:cNvGrpSpPr/>
          <p:nvPr/>
        </p:nvGrpSpPr>
        <p:grpSpPr>
          <a:xfrm>
            <a:off x="8137698" y="439165"/>
            <a:ext cx="1411350" cy="4265171"/>
            <a:chOff x="8137698" y="396817"/>
            <a:chExt cx="1411350" cy="4265171"/>
          </a:xfrm>
        </p:grpSpPr>
        <p:grpSp>
          <p:nvGrpSpPr>
            <p:cNvPr id="441" name="Google Shape;441;p19"/>
            <p:cNvGrpSpPr/>
            <p:nvPr/>
          </p:nvGrpSpPr>
          <p:grpSpPr>
            <a:xfrm>
              <a:off x="8742698" y="1117574"/>
              <a:ext cx="806349" cy="2908353"/>
              <a:chOff x="5038529" y="194687"/>
              <a:chExt cx="1116673" cy="4027631"/>
            </a:xfrm>
          </p:grpSpPr>
          <p:sp>
            <p:nvSpPr>
              <p:cNvPr id="442" name="Google Shape;442;p19"/>
              <p:cNvSpPr/>
              <p:nvPr/>
            </p:nvSpPr>
            <p:spPr>
              <a:xfrm>
                <a:off x="5038529" y="194687"/>
                <a:ext cx="1116673" cy="4027631"/>
              </a:xfrm>
              <a:custGeom>
                <a:avLst/>
                <a:gdLst/>
                <a:ahLst/>
                <a:cxnLst/>
                <a:rect l="l" t="t" r="r" b="b"/>
                <a:pathLst>
                  <a:path w="28849" h="104053" extrusionOk="0">
                    <a:moveTo>
                      <a:pt x="3578" y="1"/>
                    </a:moveTo>
                    <a:cubicBezTo>
                      <a:pt x="1600" y="1"/>
                      <a:pt x="0" y="1415"/>
                      <a:pt x="0" y="3168"/>
                    </a:cubicBezTo>
                    <a:lnTo>
                      <a:pt x="0" y="100875"/>
                    </a:lnTo>
                    <a:cubicBezTo>
                      <a:pt x="0" y="102628"/>
                      <a:pt x="1600" y="104053"/>
                      <a:pt x="3578" y="104053"/>
                    </a:cubicBezTo>
                    <a:lnTo>
                      <a:pt x="25270" y="104053"/>
                    </a:lnTo>
                    <a:cubicBezTo>
                      <a:pt x="27249" y="104053"/>
                      <a:pt x="28848" y="102628"/>
                      <a:pt x="28848" y="100875"/>
                    </a:cubicBezTo>
                    <a:lnTo>
                      <a:pt x="28848" y="3168"/>
                    </a:lnTo>
                    <a:cubicBezTo>
                      <a:pt x="28848" y="1415"/>
                      <a:pt x="27249" y="1"/>
                      <a:pt x="25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5275028" y="837105"/>
                <a:ext cx="644441" cy="128238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3" extrusionOk="0">
                    <a:moveTo>
                      <a:pt x="0" y="1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5275028" y="975598"/>
                <a:ext cx="644441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02" extrusionOk="0">
                    <a:moveTo>
                      <a:pt x="0" y="1"/>
                    </a:moveTo>
                    <a:lnTo>
                      <a:pt x="0" y="3302"/>
                    </a:lnTo>
                    <a:lnTo>
                      <a:pt x="16649" y="330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5275028" y="1113704"/>
                <a:ext cx="644441" cy="128199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2" extrusionOk="0">
                    <a:moveTo>
                      <a:pt x="0" y="0"/>
                    </a:moveTo>
                    <a:lnTo>
                      <a:pt x="0" y="3311"/>
                    </a:lnTo>
                    <a:lnTo>
                      <a:pt x="16649" y="3311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5275028" y="1252159"/>
                <a:ext cx="644441" cy="128238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3" extrusionOk="0">
                    <a:moveTo>
                      <a:pt x="0" y="1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5275028" y="1390265"/>
                <a:ext cx="644441" cy="128199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2" extrusionOk="0">
                    <a:moveTo>
                      <a:pt x="0" y="0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5275028" y="1528758"/>
                <a:ext cx="644441" cy="128199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2" extrusionOk="0">
                    <a:moveTo>
                      <a:pt x="0" y="0"/>
                    </a:moveTo>
                    <a:lnTo>
                      <a:pt x="0" y="3311"/>
                    </a:lnTo>
                    <a:lnTo>
                      <a:pt x="16649" y="3311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5275028" y="1667212"/>
                <a:ext cx="644441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02" extrusionOk="0">
                    <a:moveTo>
                      <a:pt x="0" y="1"/>
                    </a:moveTo>
                    <a:lnTo>
                      <a:pt x="0" y="3302"/>
                    </a:lnTo>
                    <a:lnTo>
                      <a:pt x="16649" y="330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5275028" y="1805705"/>
                <a:ext cx="644441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02" extrusionOk="0">
                    <a:moveTo>
                      <a:pt x="0" y="1"/>
                    </a:moveTo>
                    <a:lnTo>
                      <a:pt x="0" y="3302"/>
                    </a:lnTo>
                    <a:lnTo>
                      <a:pt x="16649" y="330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5275028" y="1943812"/>
                <a:ext cx="644441" cy="128199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2" extrusionOk="0">
                    <a:moveTo>
                      <a:pt x="0" y="0"/>
                    </a:moveTo>
                    <a:lnTo>
                      <a:pt x="0" y="3311"/>
                    </a:lnTo>
                    <a:lnTo>
                      <a:pt x="16649" y="3311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5275028" y="2082266"/>
                <a:ext cx="644441" cy="128238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3" extrusionOk="0">
                    <a:moveTo>
                      <a:pt x="0" y="1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5275028" y="2220372"/>
                <a:ext cx="644441" cy="128199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2" extrusionOk="0">
                    <a:moveTo>
                      <a:pt x="0" y="0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5275028" y="2358865"/>
                <a:ext cx="644441" cy="128199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2" extrusionOk="0">
                    <a:moveTo>
                      <a:pt x="0" y="0"/>
                    </a:moveTo>
                    <a:lnTo>
                      <a:pt x="0" y="3311"/>
                    </a:lnTo>
                    <a:lnTo>
                      <a:pt x="16649" y="3311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5275028" y="2497320"/>
                <a:ext cx="644441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02" extrusionOk="0">
                    <a:moveTo>
                      <a:pt x="0" y="1"/>
                    </a:moveTo>
                    <a:lnTo>
                      <a:pt x="0" y="3302"/>
                    </a:lnTo>
                    <a:lnTo>
                      <a:pt x="16649" y="330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5275028" y="2635426"/>
                <a:ext cx="644441" cy="128199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2" extrusionOk="0">
                    <a:moveTo>
                      <a:pt x="0" y="0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5275028" y="2773919"/>
                <a:ext cx="644441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02" extrusionOk="0">
                    <a:moveTo>
                      <a:pt x="0" y="0"/>
                    </a:moveTo>
                    <a:lnTo>
                      <a:pt x="0" y="3301"/>
                    </a:lnTo>
                    <a:lnTo>
                      <a:pt x="16649" y="3301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5275028" y="2912373"/>
                <a:ext cx="644441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02" extrusionOk="0">
                    <a:moveTo>
                      <a:pt x="0" y="1"/>
                    </a:moveTo>
                    <a:lnTo>
                      <a:pt x="0" y="3302"/>
                    </a:lnTo>
                    <a:lnTo>
                      <a:pt x="16649" y="330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5275028" y="3040145"/>
                <a:ext cx="644441" cy="128238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3" extrusionOk="0">
                    <a:moveTo>
                      <a:pt x="0" y="1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5275028" y="3178638"/>
                <a:ext cx="644441" cy="128199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2" extrusionOk="0">
                    <a:moveTo>
                      <a:pt x="0" y="1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5275028" y="3317131"/>
                <a:ext cx="644441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02" extrusionOk="0">
                    <a:moveTo>
                      <a:pt x="0" y="0"/>
                    </a:moveTo>
                    <a:lnTo>
                      <a:pt x="0" y="3301"/>
                    </a:lnTo>
                    <a:lnTo>
                      <a:pt x="16649" y="3301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5275028" y="3455624"/>
                <a:ext cx="644441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02" extrusionOk="0">
                    <a:moveTo>
                      <a:pt x="0" y="0"/>
                    </a:moveTo>
                    <a:lnTo>
                      <a:pt x="0" y="3301"/>
                    </a:lnTo>
                    <a:lnTo>
                      <a:pt x="16649" y="3301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5275028" y="3593692"/>
                <a:ext cx="644441" cy="128199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2" extrusionOk="0">
                    <a:moveTo>
                      <a:pt x="0" y="1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5275028" y="3732185"/>
                <a:ext cx="644441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02" extrusionOk="0">
                    <a:moveTo>
                      <a:pt x="0" y="0"/>
                    </a:moveTo>
                    <a:lnTo>
                      <a:pt x="0" y="3301"/>
                    </a:lnTo>
                    <a:lnTo>
                      <a:pt x="16649" y="3301"/>
                    </a:lnTo>
                    <a:lnTo>
                      <a:pt x="166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5275028" y="3870252"/>
                <a:ext cx="644441" cy="128238"/>
              </a:xfrm>
              <a:custGeom>
                <a:avLst/>
                <a:gdLst/>
                <a:ahLst/>
                <a:cxnLst/>
                <a:rect l="l" t="t" r="r" b="b"/>
                <a:pathLst>
                  <a:path w="16649" h="3313" extrusionOk="0">
                    <a:moveTo>
                      <a:pt x="0" y="1"/>
                    </a:moveTo>
                    <a:lnTo>
                      <a:pt x="0" y="3312"/>
                    </a:lnTo>
                    <a:lnTo>
                      <a:pt x="16649" y="3312"/>
                    </a:lnTo>
                    <a:lnTo>
                      <a:pt x="166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5275028" y="923228"/>
                <a:ext cx="401590" cy="75015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8" extrusionOk="0">
                    <a:moveTo>
                      <a:pt x="0" y="0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5275028" y="1092261"/>
                <a:ext cx="401590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9" extrusionOk="0">
                    <a:moveTo>
                      <a:pt x="0" y="1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5275028" y="1342655"/>
                <a:ext cx="401590" cy="75015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8" extrusionOk="0">
                    <a:moveTo>
                      <a:pt x="0" y="0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5275028" y="1501779"/>
                <a:ext cx="401590" cy="75015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8" extrusionOk="0">
                    <a:moveTo>
                      <a:pt x="0" y="0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5275028" y="1644995"/>
                <a:ext cx="401590" cy="75441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49" extrusionOk="0">
                    <a:moveTo>
                      <a:pt x="0" y="1"/>
                    </a:moveTo>
                    <a:lnTo>
                      <a:pt x="0" y="1949"/>
                    </a:lnTo>
                    <a:lnTo>
                      <a:pt x="10375" y="1949"/>
                    </a:lnTo>
                    <a:lnTo>
                      <a:pt x="10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9"/>
              <p:cNvSpPr/>
              <p:nvPr/>
            </p:nvSpPr>
            <p:spPr>
              <a:xfrm>
                <a:off x="5275028" y="1914820"/>
                <a:ext cx="401590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9" extrusionOk="0">
                    <a:moveTo>
                      <a:pt x="0" y="1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9"/>
              <p:cNvSpPr/>
              <p:nvPr/>
            </p:nvSpPr>
            <p:spPr>
              <a:xfrm>
                <a:off x="5275028" y="2056487"/>
                <a:ext cx="401590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9" extrusionOk="0">
                    <a:moveTo>
                      <a:pt x="0" y="1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5275028" y="2321552"/>
                <a:ext cx="401590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9" extrusionOk="0">
                    <a:moveTo>
                      <a:pt x="0" y="1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5275028" y="2471154"/>
                <a:ext cx="401590" cy="75015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8" extrusionOk="0">
                    <a:moveTo>
                      <a:pt x="0" y="0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5275028" y="2726309"/>
                <a:ext cx="401590" cy="75015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8" extrusionOk="0">
                    <a:moveTo>
                      <a:pt x="0" y="0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5275028" y="2892555"/>
                <a:ext cx="401590" cy="75441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49" extrusionOk="0">
                    <a:moveTo>
                      <a:pt x="0" y="0"/>
                    </a:moveTo>
                    <a:lnTo>
                      <a:pt x="0" y="1948"/>
                    </a:lnTo>
                    <a:lnTo>
                      <a:pt x="10375" y="1948"/>
                    </a:lnTo>
                    <a:lnTo>
                      <a:pt x="103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5275028" y="3130641"/>
                <a:ext cx="401590" cy="75441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49" extrusionOk="0">
                    <a:moveTo>
                      <a:pt x="0" y="0"/>
                    </a:moveTo>
                    <a:lnTo>
                      <a:pt x="0" y="1948"/>
                    </a:lnTo>
                    <a:lnTo>
                      <a:pt x="10375" y="1948"/>
                    </a:lnTo>
                    <a:lnTo>
                      <a:pt x="103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5275028" y="3399654"/>
                <a:ext cx="401590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9" extrusionOk="0">
                    <a:moveTo>
                      <a:pt x="0" y="1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5275028" y="3555991"/>
                <a:ext cx="401590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39" extrusionOk="0">
                    <a:moveTo>
                      <a:pt x="0" y="1"/>
                    </a:moveTo>
                    <a:lnTo>
                      <a:pt x="0" y="1938"/>
                    </a:lnTo>
                    <a:lnTo>
                      <a:pt x="10375" y="1938"/>
                    </a:lnTo>
                    <a:lnTo>
                      <a:pt x="10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5275028" y="3703232"/>
                <a:ext cx="401590" cy="75402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1948" extrusionOk="0">
                    <a:moveTo>
                      <a:pt x="0" y="0"/>
                    </a:moveTo>
                    <a:lnTo>
                      <a:pt x="0" y="1948"/>
                    </a:lnTo>
                    <a:lnTo>
                      <a:pt x="10375" y="1948"/>
                    </a:lnTo>
                    <a:lnTo>
                      <a:pt x="103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5316676" y="387525"/>
                <a:ext cx="340897" cy="98859"/>
              </a:xfrm>
              <a:custGeom>
                <a:avLst/>
                <a:gdLst/>
                <a:ahLst/>
                <a:cxnLst/>
                <a:rect l="l" t="t" r="r" b="b"/>
                <a:pathLst>
                  <a:path w="8807" h="2554" extrusionOk="0">
                    <a:moveTo>
                      <a:pt x="1" y="1"/>
                    </a:moveTo>
                    <a:lnTo>
                      <a:pt x="1" y="2554"/>
                    </a:lnTo>
                    <a:lnTo>
                      <a:pt x="8807" y="2554"/>
                    </a:lnTo>
                    <a:lnTo>
                      <a:pt x="8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5316676" y="587136"/>
                <a:ext cx="340897" cy="98859"/>
              </a:xfrm>
              <a:custGeom>
                <a:avLst/>
                <a:gdLst/>
                <a:ahLst/>
                <a:cxnLst/>
                <a:rect l="l" t="t" r="r" b="b"/>
                <a:pathLst>
                  <a:path w="8807" h="2554" extrusionOk="0">
                    <a:moveTo>
                      <a:pt x="1" y="0"/>
                    </a:moveTo>
                    <a:lnTo>
                      <a:pt x="1" y="2553"/>
                    </a:lnTo>
                    <a:lnTo>
                      <a:pt x="8807" y="2553"/>
                    </a:lnTo>
                    <a:lnTo>
                      <a:pt x="88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5759522" y="387525"/>
                <a:ext cx="107955" cy="95685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472" extrusionOk="0">
                    <a:moveTo>
                      <a:pt x="1395" y="1"/>
                    </a:moveTo>
                    <a:cubicBezTo>
                      <a:pt x="626" y="1"/>
                      <a:pt x="0" y="554"/>
                      <a:pt x="0" y="1231"/>
                    </a:cubicBezTo>
                    <a:cubicBezTo>
                      <a:pt x="0" y="1918"/>
                      <a:pt x="626" y="2472"/>
                      <a:pt x="1395" y="2472"/>
                    </a:cubicBezTo>
                    <a:cubicBezTo>
                      <a:pt x="2163" y="2472"/>
                      <a:pt x="2789" y="1918"/>
                      <a:pt x="2789" y="1231"/>
                    </a:cubicBezTo>
                    <a:cubicBezTo>
                      <a:pt x="2789" y="554"/>
                      <a:pt x="2163" y="1"/>
                      <a:pt x="13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5759522" y="588723"/>
                <a:ext cx="107955" cy="9564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471" extrusionOk="0">
                    <a:moveTo>
                      <a:pt x="1395" y="0"/>
                    </a:moveTo>
                    <a:cubicBezTo>
                      <a:pt x="626" y="0"/>
                      <a:pt x="0" y="554"/>
                      <a:pt x="0" y="1241"/>
                    </a:cubicBezTo>
                    <a:cubicBezTo>
                      <a:pt x="0" y="1917"/>
                      <a:pt x="626" y="2471"/>
                      <a:pt x="1395" y="2471"/>
                    </a:cubicBezTo>
                    <a:cubicBezTo>
                      <a:pt x="2163" y="2471"/>
                      <a:pt x="2789" y="1917"/>
                      <a:pt x="2789" y="1241"/>
                    </a:cubicBezTo>
                    <a:cubicBezTo>
                      <a:pt x="2789" y="554"/>
                      <a:pt x="2163" y="0"/>
                      <a:pt x="1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485;p19"/>
            <p:cNvSpPr/>
            <p:nvPr/>
          </p:nvSpPr>
          <p:spPr>
            <a:xfrm rot="-5400000">
              <a:off x="8718900" y="637742"/>
              <a:ext cx="235405" cy="106815"/>
            </a:xfrm>
            <a:custGeom>
              <a:avLst/>
              <a:gdLst/>
              <a:ahLst/>
              <a:cxnLst/>
              <a:rect l="l" t="t" r="r" b="b"/>
              <a:pathLst>
                <a:path w="5362" h="2433" extrusionOk="0">
                  <a:moveTo>
                    <a:pt x="1079" y="1"/>
                  </a:moveTo>
                  <a:cubicBezTo>
                    <a:pt x="681" y="1"/>
                    <a:pt x="281" y="370"/>
                    <a:pt x="164" y="802"/>
                  </a:cubicBezTo>
                  <a:cubicBezTo>
                    <a:pt x="0" y="1448"/>
                    <a:pt x="103" y="2371"/>
                    <a:pt x="779" y="2432"/>
                  </a:cubicBezTo>
                  <a:lnTo>
                    <a:pt x="882" y="2432"/>
                  </a:lnTo>
                  <a:lnTo>
                    <a:pt x="5351" y="2115"/>
                  </a:lnTo>
                  <a:lnTo>
                    <a:pt x="5362" y="1930"/>
                  </a:lnTo>
                  <a:lnTo>
                    <a:pt x="1497" y="2207"/>
                  </a:lnTo>
                  <a:cubicBezTo>
                    <a:pt x="1599" y="2104"/>
                    <a:pt x="1681" y="1971"/>
                    <a:pt x="1733" y="1776"/>
                  </a:cubicBezTo>
                  <a:cubicBezTo>
                    <a:pt x="1927" y="1059"/>
                    <a:pt x="1794" y="444"/>
                    <a:pt x="1538" y="198"/>
                  </a:cubicBezTo>
                  <a:cubicBezTo>
                    <a:pt x="1397" y="60"/>
                    <a:pt x="1238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 rot="-5400000">
              <a:off x="8147912" y="433322"/>
              <a:ext cx="285366" cy="212356"/>
            </a:xfrm>
            <a:custGeom>
              <a:avLst/>
              <a:gdLst/>
              <a:ahLst/>
              <a:cxnLst/>
              <a:rect l="l" t="t" r="r" b="b"/>
              <a:pathLst>
                <a:path w="6500" h="4837" extrusionOk="0">
                  <a:moveTo>
                    <a:pt x="1026" y="1"/>
                  </a:moveTo>
                  <a:cubicBezTo>
                    <a:pt x="568" y="1"/>
                    <a:pt x="154" y="424"/>
                    <a:pt x="93" y="893"/>
                  </a:cubicBezTo>
                  <a:cubicBezTo>
                    <a:pt x="0" y="1549"/>
                    <a:pt x="246" y="2451"/>
                    <a:pt x="995" y="2451"/>
                  </a:cubicBezTo>
                  <a:cubicBezTo>
                    <a:pt x="1036" y="2451"/>
                    <a:pt x="1066" y="2441"/>
                    <a:pt x="1108" y="2441"/>
                  </a:cubicBezTo>
                  <a:lnTo>
                    <a:pt x="3814" y="2021"/>
                  </a:lnTo>
                  <a:lnTo>
                    <a:pt x="3814" y="2021"/>
                  </a:lnTo>
                  <a:cubicBezTo>
                    <a:pt x="3763" y="2133"/>
                    <a:pt x="3793" y="2297"/>
                    <a:pt x="3793" y="2410"/>
                  </a:cubicBezTo>
                  <a:cubicBezTo>
                    <a:pt x="3804" y="2636"/>
                    <a:pt x="3845" y="2861"/>
                    <a:pt x="3927" y="3056"/>
                  </a:cubicBezTo>
                  <a:cubicBezTo>
                    <a:pt x="3998" y="3261"/>
                    <a:pt x="4101" y="3405"/>
                    <a:pt x="4214" y="3589"/>
                  </a:cubicBezTo>
                  <a:cubicBezTo>
                    <a:pt x="4398" y="3907"/>
                    <a:pt x="4419" y="4194"/>
                    <a:pt x="4244" y="4501"/>
                  </a:cubicBezTo>
                  <a:cubicBezTo>
                    <a:pt x="4183" y="4604"/>
                    <a:pt x="4162" y="4655"/>
                    <a:pt x="4060" y="4696"/>
                  </a:cubicBezTo>
                  <a:cubicBezTo>
                    <a:pt x="3988" y="4729"/>
                    <a:pt x="3912" y="4753"/>
                    <a:pt x="3850" y="4753"/>
                  </a:cubicBezTo>
                  <a:cubicBezTo>
                    <a:pt x="3815" y="4753"/>
                    <a:pt x="3785" y="4745"/>
                    <a:pt x="3763" y="4727"/>
                  </a:cubicBezTo>
                  <a:lnTo>
                    <a:pt x="3763" y="4727"/>
                  </a:lnTo>
                  <a:cubicBezTo>
                    <a:pt x="3809" y="4779"/>
                    <a:pt x="3869" y="4800"/>
                    <a:pt x="3934" y="4800"/>
                  </a:cubicBezTo>
                  <a:cubicBezTo>
                    <a:pt x="4099" y="4800"/>
                    <a:pt x="4297" y="4663"/>
                    <a:pt x="4378" y="4553"/>
                  </a:cubicBezTo>
                  <a:cubicBezTo>
                    <a:pt x="4552" y="4307"/>
                    <a:pt x="4603" y="3999"/>
                    <a:pt x="4573" y="3722"/>
                  </a:cubicBezTo>
                  <a:cubicBezTo>
                    <a:pt x="4552" y="3548"/>
                    <a:pt x="4480" y="3261"/>
                    <a:pt x="4429" y="3087"/>
                  </a:cubicBezTo>
                  <a:cubicBezTo>
                    <a:pt x="4388" y="2943"/>
                    <a:pt x="4316" y="2779"/>
                    <a:pt x="4306" y="2615"/>
                  </a:cubicBezTo>
                  <a:cubicBezTo>
                    <a:pt x="4296" y="2441"/>
                    <a:pt x="4265" y="2328"/>
                    <a:pt x="4357" y="2164"/>
                  </a:cubicBezTo>
                  <a:cubicBezTo>
                    <a:pt x="4388" y="2092"/>
                    <a:pt x="4460" y="1980"/>
                    <a:pt x="4542" y="1908"/>
                  </a:cubicBezTo>
                  <a:lnTo>
                    <a:pt x="5065" y="1826"/>
                  </a:lnTo>
                  <a:lnTo>
                    <a:pt x="5065" y="1826"/>
                  </a:lnTo>
                  <a:cubicBezTo>
                    <a:pt x="4942" y="1898"/>
                    <a:pt x="4870" y="2031"/>
                    <a:pt x="4829" y="2123"/>
                  </a:cubicBezTo>
                  <a:cubicBezTo>
                    <a:pt x="4757" y="2287"/>
                    <a:pt x="4839" y="2472"/>
                    <a:pt x="4880" y="2636"/>
                  </a:cubicBezTo>
                  <a:cubicBezTo>
                    <a:pt x="4962" y="2943"/>
                    <a:pt x="5065" y="3220"/>
                    <a:pt x="5177" y="3507"/>
                  </a:cubicBezTo>
                  <a:cubicBezTo>
                    <a:pt x="5280" y="3774"/>
                    <a:pt x="5403" y="4378"/>
                    <a:pt x="5065" y="4604"/>
                  </a:cubicBezTo>
                  <a:cubicBezTo>
                    <a:pt x="5005" y="4643"/>
                    <a:pt x="4947" y="4656"/>
                    <a:pt x="4891" y="4656"/>
                  </a:cubicBezTo>
                  <a:cubicBezTo>
                    <a:pt x="4784" y="4656"/>
                    <a:pt x="4680" y="4607"/>
                    <a:pt x="4573" y="4594"/>
                  </a:cubicBezTo>
                  <a:lnTo>
                    <a:pt x="4573" y="4594"/>
                  </a:lnTo>
                  <a:cubicBezTo>
                    <a:pt x="4666" y="4748"/>
                    <a:pt x="4843" y="4836"/>
                    <a:pt x="5026" y="4836"/>
                  </a:cubicBezTo>
                  <a:cubicBezTo>
                    <a:pt x="5123" y="4836"/>
                    <a:pt x="5222" y="4811"/>
                    <a:pt x="5311" y="4758"/>
                  </a:cubicBezTo>
                  <a:lnTo>
                    <a:pt x="5321" y="4758"/>
                  </a:lnTo>
                  <a:cubicBezTo>
                    <a:pt x="5680" y="4542"/>
                    <a:pt x="5833" y="3999"/>
                    <a:pt x="5844" y="3630"/>
                  </a:cubicBezTo>
                  <a:cubicBezTo>
                    <a:pt x="5854" y="3220"/>
                    <a:pt x="5751" y="2810"/>
                    <a:pt x="5844" y="2400"/>
                  </a:cubicBezTo>
                  <a:cubicBezTo>
                    <a:pt x="5915" y="2072"/>
                    <a:pt x="6182" y="1826"/>
                    <a:pt x="6500" y="1611"/>
                  </a:cubicBezTo>
                  <a:lnTo>
                    <a:pt x="6490" y="1426"/>
                  </a:lnTo>
                  <a:lnTo>
                    <a:pt x="1743" y="2164"/>
                  </a:lnTo>
                  <a:cubicBezTo>
                    <a:pt x="1846" y="2051"/>
                    <a:pt x="1907" y="1908"/>
                    <a:pt x="1938" y="1713"/>
                  </a:cubicBezTo>
                  <a:cubicBezTo>
                    <a:pt x="2051" y="975"/>
                    <a:pt x="1805" y="380"/>
                    <a:pt x="1487" y="155"/>
                  </a:cubicBezTo>
                  <a:cubicBezTo>
                    <a:pt x="1336" y="47"/>
                    <a:pt x="117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 rot="-5400000">
              <a:off x="8875709" y="4236028"/>
              <a:ext cx="124683" cy="155283"/>
            </a:xfrm>
            <a:custGeom>
              <a:avLst/>
              <a:gdLst/>
              <a:ahLst/>
              <a:cxnLst/>
              <a:rect l="l" t="t" r="r" b="b"/>
              <a:pathLst>
                <a:path w="2840" h="3537" extrusionOk="0">
                  <a:moveTo>
                    <a:pt x="1375" y="1134"/>
                  </a:moveTo>
                  <a:cubicBezTo>
                    <a:pt x="1573" y="1134"/>
                    <a:pt x="1773" y="1144"/>
                    <a:pt x="1968" y="1159"/>
                  </a:cubicBezTo>
                  <a:cubicBezTo>
                    <a:pt x="1948" y="1497"/>
                    <a:pt x="1907" y="1845"/>
                    <a:pt x="1866" y="2194"/>
                  </a:cubicBezTo>
                  <a:cubicBezTo>
                    <a:pt x="1733" y="2184"/>
                    <a:pt x="1599" y="2179"/>
                    <a:pt x="1466" y="2179"/>
                  </a:cubicBezTo>
                  <a:cubicBezTo>
                    <a:pt x="1333" y="2179"/>
                    <a:pt x="1200" y="2184"/>
                    <a:pt x="1066" y="2194"/>
                  </a:cubicBezTo>
                  <a:cubicBezTo>
                    <a:pt x="1107" y="1835"/>
                    <a:pt x="1138" y="1487"/>
                    <a:pt x="1159" y="1138"/>
                  </a:cubicBezTo>
                  <a:cubicBezTo>
                    <a:pt x="1230" y="1135"/>
                    <a:pt x="1302" y="1134"/>
                    <a:pt x="1375" y="1134"/>
                  </a:cubicBezTo>
                  <a:close/>
                  <a:moveTo>
                    <a:pt x="2143" y="0"/>
                  </a:moveTo>
                  <a:lnTo>
                    <a:pt x="1968" y="21"/>
                  </a:lnTo>
                  <a:cubicBezTo>
                    <a:pt x="1989" y="308"/>
                    <a:pt x="1989" y="615"/>
                    <a:pt x="1979" y="933"/>
                  </a:cubicBezTo>
                  <a:cubicBezTo>
                    <a:pt x="1784" y="918"/>
                    <a:pt x="1583" y="909"/>
                    <a:pt x="1385" y="909"/>
                  </a:cubicBezTo>
                  <a:cubicBezTo>
                    <a:pt x="1312" y="909"/>
                    <a:pt x="1240" y="910"/>
                    <a:pt x="1169" y="913"/>
                  </a:cubicBezTo>
                  <a:cubicBezTo>
                    <a:pt x="1179" y="605"/>
                    <a:pt x="1179" y="308"/>
                    <a:pt x="1159" y="41"/>
                  </a:cubicBezTo>
                  <a:lnTo>
                    <a:pt x="984" y="62"/>
                  </a:lnTo>
                  <a:cubicBezTo>
                    <a:pt x="1005" y="328"/>
                    <a:pt x="1005" y="615"/>
                    <a:pt x="995" y="913"/>
                  </a:cubicBezTo>
                  <a:cubicBezTo>
                    <a:pt x="646" y="933"/>
                    <a:pt x="308" y="974"/>
                    <a:pt x="0" y="1056"/>
                  </a:cubicBezTo>
                  <a:lnTo>
                    <a:pt x="41" y="1271"/>
                  </a:lnTo>
                  <a:cubicBezTo>
                    <a:pt x="328" y="1189"/>
                    <a:pt x="646" y="1148"/>
                    <a:pt x="984" y="1138"/>
                  </a:cubicBezTo>
                  <a:lnTo>
                    <a:pt x="984" y="1138"/>
                  </a:lnTo>
                  <a:cubicBezTo>
                    <a:pt x="964" y="1487"/>
                    <a:pt x="933" y="1845"/>
                    <a:pt x="892" y="2194"/>
                  </a:cubicBezTo>
                  <a:cubicBezTo>
                    <a:pt x="626" y="2225"/>
                    <a:pt x="380" y="2256"/>
                    <a:pt x="144" y="2327"/>
                  </a:cubicBezTo>
                  <a:lnTo>
                    <a:pt x="185" y="2543"/>
                  </a:lnTo>
                  <a:cubicBezTo>
                    <a:pt x="390" y="2481"/>
                    <a:pt x="626" y="2450"/>
                    <a:pt x="861" y="2420"/>
                  </a:cubicBezTo>
                  <a:lnTo>
                    <a:pt x="861" y="2420"/>
                  </a:lnTo>
                  <a:cubicBezTo>
                    <a:pt x="820" y="2748"/>
                    <a:pt x="779" y="3065"/>
                    <a:pt x="738" y="3363"/>
                  </a:cubicBezTo>
                  <a:lnTo>
                    <a:pt x="718" y="3496"/>
                  </a:lnTo>
                  <a:lnTo>
                    <a:pt x="718" y="3506"/>
                  </a:lnTo>
                  <a:lnTo>
                    <a:pt x="882" y="3537"/>
                  </a:lnTo>
                  <a:lnTo>
                    <a:pt x="902" y="3404"/>
                  </a:lnTo>
                  <a:cubicBezTo>
                    <a:pt x="954" y="3096"/>
                    <a:pt x="995" y="2758"/>
                    <a:pt x="1036" y="2409"/>
                  </a:cubicBezTo>
                  <a:cubicBezTo>
                    <a:pt x="1169" y="2404"/>
                    <a:pt x="1305" y="2402"/>
                    <a:pt x="1441" y="2402"/>
                  </a:cubicBezTo>
                  <a:cubicBezTo>
                    <a:pt x="1576" y="2402"/>
                    <a:pt x="1712" y="2404"/>
                    <a:pt x="1845" y="2409"/>
                  </a:cubicBezTo>
                  <a:cubicBezTo>
                    <a:pt x="1804" y="2727"/>
                    <a:pt x="1763" y="3035"/>
                    <a:pt x="1722" y="3332"/>
                  </a:cubicBezTo>
                  <a:lnTo>
                    <a:pt x="1702" y="3465"/>
                  </a:lnTo>
                  <a:lnTo>
                    <a:pt x="1866" y="3506"/>
                  </a:lnTo>
                  <a:lnTo>
                    <a:pt x="1886" y="3363"/>
                  </a:lnTo>
                  <a:cubicBezTo>
                    <a:pt x="1927" y="3065"/>
                    <a:pt x="1979" y="2748"/>
                    <a:pt x="2020" y="2420"/>
                  </a:cubicBezTo>
                  <a:cubicBezTo>
                    <a:pt x="2266" y="2430"/>
                    <a:pt x="2502" y="2450"/>
                    <a:pt x="2727" y="2471"/>
                  </a:cubicBezTo>
                  <a:lnTo>
                    <a:pt x="2830" y="2471"/>
                  </a:lnTo>
                  <a:lnTo>
                    <a:pt x="2840" y="2256"/>
                  </a:lnTo>
                  <a:lnTo>
                    <a:pt x="2737" y="2245"/>
                  </a:lnTo>
                  <a:cubicBezTo>
                    <a:pt x="2522" y="2225"/>
                    <a:pt x="2286" y="2215"/>
                    <a:pt x="2040" y="2194"/>
                  </a:cubicBezTo>
                  <a:cubicBezTo>
                    <a:pt x="2081" y="1856"/>
                    <a:pt x="2122" y="1507"/>
                    <a:pt x="2143" y="1169"/>
                  </a:cubicBezTo>
                  <a:cubicBezTo>
                    <a:pt x="2286" y="1179"/>
                    <a:pt x="2440" y="1189"/>
                    <a:pt x="2584" y="1200"/>
                  </a:cubicBezTo>
                  <a:lnTo>
                    <a:pt x="2686" y="1200"/>
                  </a:lnTo>
                  <a:lnTo>
                    <a:pt x="2696" y="984"/>
                  </a:lnTo>
                  <a:lnTo>
                    <a:pt x="2594" y="974"/>
                  </a:lnTo>
                  <a:cubicBezTo>
                    <a:pt x="2450" y="964"/>
                    <a:pt x="2297" y="954"/>
                    <a:pt x="2153" y="943"/>
                  </a:cubicBezTo>
                  <a:cubicBezTo>
                    <a:pt x="2163" y="615"/>
                    <a:pt x="2163" y="298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 rot="-5400000">
              <a:off x="8037644" y="3658298"/>
              <a:ext cx="378571" cy="178464"/>
            </a:xfrm>
            <a:custGeom>
              <a:avLst/>
              <a:gdLst/>
              <a:ahLst/>
              <a:cxnLst/>
              <a:rect l="l" t="t" r="r" b="b"/>
              <a:pathLst>
                <a:path w="8623" h="4065" extrusionOk="0">
                  <a:moveTo>
                    <a:pt x="3850" y="1501"/>
                  </a:moveTo>
                  <a:cubicBezTo>
                    <a:pt x="3858" y="1501"/>
                    <a:pt x="3867" y="1501"/>
                    <a:pt x="3876" y="1501"/>
                  </a:cubicBezTo>
                  <a:cubicBezTo>
                    <a:pt x="4163" y="1522"/>
                    <a:pt x="4532" y="1706"/>
                    <a:pt x="4686" y="2188"/>
                  </a:cubicBezTo>
                  <a:cubicBezTo>
                    <a:pt x="4122" y="2280"/>
                    <a:pt x="3558" y="2342"/>
                    <a:pt x="2974" y="2383"/>
                  </a:cubicBezTo>
                  <a:cubicBezTo>
                    <a:pt x="2994" y="2280"/>
                    <a:pt x="3025" y="2157"/>
                    <a:pt x="3076" y="2024"/>
                  </a:cubicBezTo>
                  <a:cubicBezTo>
                    <a:pt x="3216" y="1694"/>
                    <a:pt x="3512" y="1501"/>
                    <a:pt x="3850" y="1501"/>
                  </a:cubicBezTo>
                  <a:close/>
                  <a:moveTo>
                    <a:pt x="4267" y="322"/>
                  </a:moveTo>
                  <a:cubicBezTo>
                    <a:pt x="4501" y="322"/>
                    <a:pt x="4735" y="363"/>
                    <a:pt x="4962" y="445"/>
                  </a:cubicBezTo>
                  <a:cubicBezTo>
                    <a:pt x="5506" y="650"/>
                    <a:pt x="5936" y="1050"/>
                    <a:pt x="6100" y="1542"/>
                  </a:cubicBezTo>
                  <a:cubicBezTo>
                    <a:pt x="6152" y="1696"/>
                    <a:pt x="6182" y="1788"/>
                    <a:pt x="6193" y="1850"/>
                  </a:cubicBezTo>
                  <a:cubicBezTo>
                    <a:pt x="6152" y="1870"/>
                    <a:pt x="6121" y="1880"/>
                    <a:pt x="6080" y="1891"/>
                  </a:cubicBezTo>
                  <a:cubicBezTo>
                    <a:pt x="5824" y="1962"/>
                    <a:pt x="5588" y="2034"/>
                    <a:pt x="5383" y="2065"/>
                  </a:cubicBezTo>
                  <a:cubicBezTo>
                    <a:pt x="5260" y="2096"/>
                    <a:pt x="5137" y="2116"/>
                    <a:pt x="5014" y="2137"/>
                  </a:cubicBezTo>
                  <a:cubicBezTo>
                    <a:pt x="4860" y="1583"/>
                    <a:pt x="4440" y="1204"/>
                    <a:pt x="3907" y="1183"/>
                  </a:cubicBezTo>
                  <a:cubicBezTo>
                    <a:pt x="3889" y="1183"/>
                    <a:pt x="3872" y="1182"/>
                    <a:pt x="3856" y="1182"/>
                  </a:cubicBezTo>
                  <a:cubicBezTo>
                    <a:pt x="3385" y="1182"/>
                    <a:pt x="2977" y="1456"/>
                    <a:pt x="2779" y="1911"/>
                  </a:cubicBezTo>
                  <a:cubicBezTo>
                    <a:pt x="2707" y="2085"/>
                    <a:pt x="2666" y="2260"/>
                    <a:pt x="2646" y="2403"/>
                  </a:cubicBezTo>
                  <a:cubicBezTo>
                    <a:pt x="2512" y="2414"/>
                    <a:pt x="2379" y="2424"/>
                    <a:pt x="2236" y="2434"/>
                  </a:cubicBezTo>
                  <a:cubicBezTo>
                    <a:pt x="2215" y="2239"/>
                    <a:pt x="2215" y="2065"/>
                    <a:pt x="2246" y="1921"/>
                  </a:cubicBezTo>
                  <a:cubicBezTo>
                    <a:pt x="2348" y="1337"/>
                    <a:pt x="2902" y="773"/>
                    <a:pt x="3250" y="589"/>
                  </a:cubicBezTo>
                  <a:cubicBezTo>
                    <a:pt x="3575" y="411"/>
                    <a:pt x="3921" y="322"/>
                    <a:pt x="4267" y="322"/>
                  </a:cubicBezTo>
                  <a:close/>
                  <a:moveTo>
                    <a:pt x="7444" y="1935"/>
                  </a:moveTo>
                  <a:cubicBezTo>
                    <a:pt x="7698" y="1935"/>
                    <a:pt x="7932" y="1988"/>
                    <a:pt x="8130" y="2126"/>
                  </a:cubicBezTo>
                  <a:cubicBezTo>
                    <a:pt x="8263" y="2219"/>
                    <a:pt x="8294" y="2290"/>
                    <a:pt x="8294" y="2311"/>
                  </a:cubicBezTo>
                  <a:cubicBezTo>
                    <a:pt x="8294" y="2321"/>
                    <a:pt x="8274" y="2342"/>
                    <a:pt x="8243" y="2362"/>
                  </a:cubicBezTo>
                  <a:cubicBezTo>
                    <a:pt x="8058" y="2496"/>
                    <a:pt x="7812" y="2578"/>
                    <a:pt x="7515" y="2598"/>
                  </a:cubicBezTo>
                  <a:cubicBezTo>
                    <a:pt x="7455" y="2604"/>
                    <a:pt x="7396" y="2607"/>
                    <a:pt x="7339" y="2607"/>
                  </a:cubicBezTo>
                  <a:cubicBezTo>
                    <a:pt x="7014" y="2607"/>
                    <a:pt x="6765" y="2509"/>
                    <a:pt x="6695" y="2352"/>
                  </a:cubicBezTo>
                  <a:cubicBezTo>
                    <a:pt x="6633" y="2229"/>
                    <a:pt x="6603" y="2137"/>
                    <a:pt x="6572" y="2075"/>
                  </a:cubicBezTo>
                  <a:cubicBezTo>
                    <a:pt x="6874" y="1996"/>
                    <a:pt x="7171" y="1935"/>
                    <a:pt x="7444" y="1935"/>
                  </a:cubicBezTo>
                  <a:close/>
                  <a:moveTo>
                    <a:pt x="4737" y="2506"/>
                  </a:moveTo>
                  <a:lnTo>
                    <a:pt x="4737" y="2506"/>
                  </a:lnTo>
                  <a:cubicBezTo>
                    <a:pt x="4727" y="2711"/>
                    <a:pt x="4655" y="2926"/>
                    <a:pt x="4511" y="3121"/>
                  </a:cubicBezTo>
                  <a:cubicBezTo>
                    <a:pt x="4296" y="3428"/>
                    <a:pt x="3948" y="3644"/>
                    <a:pt x="3578" y="3705"/>
                  </a:cubicBezTo>
                  <a:cubicBezTo>
                    <a:pt x="3463" y="3722"/>
                    <a:pt x="3328" y="3739"/>
                    <a:pt x="3195" y="3739"/>
                  </a:cubicBezTo>
                  <a:cubicBezTo>
                    <a:pt x="3009" y="3739"/>
                    <a:pt x="2827" y="3706"/>
                    <a:pt x="2707" y="3592"/>
                  </a:cubicBezTo>
                  <a:cubicBezTo>
                    <a:pt x="2533" y="3418"/>
                    <a:pt x="2379" y="3090"/>
                    <a:pt x="2297" y="2752"/>
                  </a:cubicBezTo>
                  <a:cubicBezTo>
                    <a:pt x="2420" y="2742"/>
                    <a:pt x="2543" y="2742"/>
                    <a:pt x="2666" y="2731"/>
                  </a:cubicBezTo>
                  <a:cubicBezTo>
                    <a:pt x="2717" y="2947"/>
                    <a:pt x="2830" y="3111"/>
                    <a:pt x="2984" y="3203"/>
                  </a:cubicBezTo>
                  <a:cubicBezTo>
                    <a:pt x="3059" y="3248"/>
                    <a:pt x="3140" y="3269"/>
                    <a:pt x="3222" y="3269"/>
                  </a:cubicBezTo>
                  <a:cubicBezTo>
                    <a:pt x="3364" y="3269"/>
                    <a:pt x="3505" y="3204"/>
                    <a:pt x="3609" y="3080"/>
                  </a:cubicBezTo>
                  <a:cubicBezTo>
                    <a:pt x="3671" y="3008"/>
                    <a:pt x="3671" y="2906"/>
                    <a:pt x="3599" y="2844"/>
                  </a:cubicBezTo>
                  <a:cubicBezTo>
                    <a:pt x="3573" y="2823"/>
                    <a:pt x="3539" y="2812"/>
                    <a:pt x="3504" y="2812"/>
                  </a:cubicBezTo>
                  <a:cubicBezTo>
                    <a:pt x="3454" y="2812"/>
                    <a:pt x="3403" y="2833"/>
                    <a:pt x="3373" y="2875"/>
                  </a:cubicBezTo>
                  <a:cubicBezTo>
                    <a:pt x="3329" y="2919"/>
                    <a:pt x="3285" y="2940"/>
                    <a:pt x="3241" y="2940"/>
                  </a:cubicBezTo>
                  <a:cubicBezTo>
                    <a:pt x="3213" y="2940"/>
                    <a:pt x="3186" y="2932"/>
                    <a:pt x="3158" y="2916"/>
                  </a:cubicBezTo>
                  <a:cubicBezTo>
                    <a:pt x="3097" y="2885"/>
                    <a:pt x="3035" y="2813"/>
                    <a:pt x="3004" y="2701"/>
                  </a:cubicBezTo>
                  <a:cubicBezTo>
                    <a:pt x="3589" y="2660"/>
                    <a:pt x="4163" y="2588"/>
                    <a:pt x="4737" y="2506"/>
                  </a:cubicBezTo>
                  <a:close/>
                  <a:moveTo>
                    <a:pt x="4281" y="1"/>
                  </a:moveTo>
                  <a:cubicBezTo>
                    <a:pt x="3881" y="1"/>
                    <a:pt x="3479" y="100"/>
                    <a:pt x="3107" y="302"/>
                  </a:cubicBezTo>
                  <a:cubicBezTo>
                    <a:pt x="2697" y="517"/>
                    <a:pt x="2051" y="1153"/>
                    <a:pt x="1918" y="1870"/>
                  </a:cubicBezTo>
                  <a:cubicBezTo>
                    <a:pt x="1887" y="2044"/>
                    <a:pt x="1887" y="2239"/>
                    <a:pt x="1907" y="2444"/>
                  </a:cubicBezTo>
                  <a:cubicBezTo>
                    <a:pt x="1856" y="2445"/>
                    <a:pt x="1801" y="2446"/>
                    <a:pt x="1743" y="2446"/>
                  </a:cubicBezTo>
                  <a:cubicBezTo>
                    <a:pt x="1227" y="2446"/>
                    <a:pt x="509" y="2389"/>
                    <a:pt x="380" y="1983"/>
                  </a:cubicBezTo>
                  <a:cubicBezTo>
                    <a:pt x="288" y="1675"/>
                    <a:pt x="339" y="1235"/>
                    <a:pt x="503" y="948"/>
                  </a:cubicBezTo>
                  <a:cubicBezTo>
                    <a:pt x="595" y="773"/>
                    <a:pt x="718" y="661"/>
                    <a:pt x="872" y="620"/>
                  </a:cubicBezTo>
                  <a:cubicBezTo>
                    <a:pt x="941" y="598"/>
                    <a:pt x="1014" y="588"/>
                    <a:pt x="1085" y="588"/>
                  </a:cubicBezTo>
                  <a:cubicBezTo>
                    <a:pt x="1214" y="588"/>
                    <a:pt x="1336" y="621"/>
                    <a:pt x="1415" y="681"/>
                  </a:cubicBezTo>
                  <a:cubicBezTo>
                    <a:pt x="1508" y="743"/>
                    <a:pt x="1538" y="825"/>
                    <a:pt x="1538" y="937"/>
                  </a:cubicBezTo>
                  <a:cubicBezTo>
                    <a:pt x="1538" y="1101"/>
                    <a:pt x="1456" y="1245"/>
                    <a:pt x="1313" y="1327"/>
                  </a:cubicBezTo>
                  <a:cubicBezTo>
                    <a:pt x="1251" y="1364"/>
                    <a:pt x="1183" y="1382"/>
                    <a:pt x="1120" y="1382"/>
                  </a:cubicBezTo>
                  <a:cubicBezTo>
                    <a:pt x="1078" y="1382"/>
                    <a:pt x="1038" y="1374"/>
                    <a:pt x="1005" y="1358"/>
                  </a:cubicBezTo>
                  <a:cubicBezTo>
                    <a:pt x="944" y="1317"/>
                    <a:pt x="903" y="1235"/>
                    <a:pt x="893" y="1122"/>
                  </a:cubicBezTo>
                  <a:lnTo>
                    <a:pt x="893" y="1122"/>
                  </a:lnTo>
                  <a:cubicBezTo>
                    <a:pt x="913" y="1132"/>
                    <a:pt x="934" y="1132"/>
                    <a:pt x="964" y="1142"/>
                  </a:cubicBezTo>
                  <a:cubicBezTo>
                    <a:pt x="981" y="1148"/>
                    <a:pt x="998" y="1151"/>
                    <a:pt x="1014" y="1151"/>
                  </a:cubicBezTo>
                  <a:cubicBezTo>
                    <a:pt x="1081" y="1151"/>
                    <a:pt x="1147" y="1105"/>
                    <a:pt x="1180" y="1040"/>
                  </a:cubicBezTo>
                  <a:cubicBezTo>
                    <a:pt x="1210" y="958"/>
                    <a:pt x="1169" y="866"/>
                    <a:pt x="1077" y="835"/>
                  </a:cubicBezTo>
                  <a:cubicBezTo>
                    <a:pt x="1010" y="810"/>
                    <a:pt x="929" y="790"/>
                    <a:pt x="850" y="790"/>
                  </a:cubicBezTo>
                  <a:cubicBezTo>
                    <a:pt x="796" y="790"/>
                    <a:pt x="744" y="800"/>
                    <a:pt x="698" y="825"/>
                  </a:cubicBezTo>
                  <a:cubicBezTo>
                    <a:pt x="636" y="855"/>
                    <a:pt x="595" y="896"/>
                    <a:pt x="575" y="958"/>
                  </a:cubicBezTo>
                  <a:cubicBezTo>
                    <a:pt x="575" y="978"/>
                    <a:pt x="565" y="989"/>
                    <a:pt x="565" y="999"/>
                  </a:cubicBezTo>
                  <a:cubicBezTo>
                    <a:pt x="534" y="1399"/>
                    <a:pt x="718" y="1573"/>
                    <a:pt x="831" y="1634"/>
                  </a:cubicBezTo>
                  <a:cubicBezTo>
                    <a:pt x="916" y="1686"/>
                    <a:pt x="1011" y="1712"/>
                    <a:pt x="1110" y="1712"/>
                  </a:cubicBezTo>
                  <a:cubicBezTo>
                    <a:pt x="1227" y="1712"/>
                    <a:pt x="1350" y="1676"/>
                    <a:pt x="1467" y="1604"/>
                  </a:cubicBezTo>
                  <a:cubicBezTo>
                    <a:pt x="1713" y="1470"/>
                    <a:pt x="1866" y="1214"/>
                    <a:pt x="1866" y="927"/>
                  </a:cubicBezTo>
                  <a:cubicBezTo>
                    <a:pt x="1877" y="712"/>
                    <a:pt x="1784" y="537"/>
                    <a:pt x="1620" y="414"/>
                  </a:cubicBezTo>
                  <a:cubicBezTo>
                    <a:pt x="1488" y="315"/>
                    <a:pt x="1305" y="263"/>
                    <a:pt x="1112" y="263"/>
                  </a:cubicBezTo>
                  <a:cubicBezTo>
                    <a:pt x="1006" y="263"/>
                    <a:pt x="896" y="279"/>
                    <a:pt x="790" y="312"/>
                  </a:cubicBezTo>
                  <a:cubicBezTo>
                    <a:pt x="554" y="384"/>
                    <a:pt x="349" y="548"/>
                    <a:pt x="216" y="804"/>
                  </a:cubicBezTo>
                  <a:cubicBezTo>
                    <a:pt x="83" y="1040"/>
                    <a:pt x="11" y="1337"/>
                    <a:pt x="1" y="1624"/>
                  </a:cubicBezTo>
                  <a:cubicBezTo>
                    <a:pt x="1" y="1788"/>
                    <a:pt x="21" y="1952"/>
                    <a:pt x="62" y="2096"/>
                  </a:cubicBezTo>
                  <a:cubicBezTo>
                    <a:pt x="246" y="2681"/>
                    <a:pt x="1048" y="2768"/>
                    <a:pt x="1662" y="2768"/>
                  </a:cubicBezTo>
                  <a:cubicBezTo>
                    <a:pt x="1768" y="2768"/>
                    <a:pt x="1868" y="2765"/>
                    <a:pt x="1959" y="2762"/>
                  </a:cubicBezTo>
                  <a:cubicBezTo>
                    <a:pt x="2051" y="3193"/>
                    <a:pt x="2236" y="3603"/>
                    <a:pt x="2471" y="3828"/>
                  </a:cubicBezTo>
                  <a:cubicBezTo>
                    <a:pt x="2659" y="4010"/>
                    <a:pt x="2917" y="4064"/>
                    <a:pt x="3177" y="4064"/>
                  </a:cubicBezTo>
                  <a:cubicBezTo>
                    <a:pt x="3328" y="4064"/>
                    <a:pt x="3480" y="4046"/>
                    <a:pt x="3619" y="4023"/>
                  </a:cubicBezTo>
                  <a:cubicBezTo>
                    <a:pt x="4081" y="3951"/>
                    <a:pt x="4501" y="3685"/>
                    <a:pt x="4778" y="3295"/>
                  </a:cubicBezTo>
                  <a:cubicBezTo>
                    <a:pt x="4962" y="3029"/>
                    <a:pt x="5065" y="2742"/>
                    <a:pt x="5055" y="2455"/>
                  </a:cubicBezTo>
                  <a:cubicBezTo>
                    <a:pt x="5178" y="2434"/>
                    <a:pt x="5301" y="2414"/>
                    <a:pt x="5424" y="2383"/>
                  </a:cubicBezTo>
                  <a:cubicBezTo>
                    <a:pt x="5649" y="2342"/>
                    <a:pt x="5895" y="2270"/>
                    <a:pt x="6152" y="2198"/>
                  </a:cubicBezTo>
                  <a:cubicBezTo>
                    <a:pt x="6193" y="2188"/>
                    <a:pt x="6223" y="2178"/>
                    <a:pt x="6254" y="2167"/>
                  </a:cubicBezTo>
                  <a:cubicBezTo>
                    <a:pt x="6285" y="2239"/>
                    <a:pt x="6326" y="2342"/>
                    <a:pt x="6387" y="2496"/>
                  </a:cubicBezTo>
                  <a:cubicBezTo>
                    <a:pt x="6514" y="2775"/>
                    <a:pt x="6861" y="2935"/>
                    <a:pt x="7327" y="2935"/>
                  </a:cubicBezTo>
                  <a:cubicBezTo>
                    <a:pt x="7391" y="2935"/>
                    <a:pt x="7457" y="2932"/>
                    <a:pt x="7525" y="2926"/>
                  </a:cubicBezTo>
                  <a:cubicBezTo>
                    <a:pt x="7884" y="2895"/>
                    <a:pt x="8181" y="2793"/>
                    <a:pt x="8417" y="2629"/>
                  </a:cubicBezTo>
                  <a:cubicBezTo>
                    <a:pt x="8581" y="2516"/>
                    <a:pt x="8612" y="2393"/>
                    <a:pt x="8622" y="2301"/>
                  </a:cubicBezTo>
                  <a:cubicBezTo>
                    <a:pt x="8622" y="2147"/>
                    <a:pt x="8520" y="2003"/>
                    <a:pt x="8325" y="1860"/>
                  </a:cubicBezTo>
                  <a:cubicBezTo>
                    <a:pt x="8076" y="1677"/>
                    <a:pt x="7787" y="1610"/>
                    <a:pt x="7480" y="1610"/>
                  </a:cubicBezTo>
                  <a:cubicBezTo>
                    <a:pt x="7168" y="1610"/>
                    <a:pt x="6836" y="1680"/>
                    <a:pt x="6510" y="1768"/>
                  </a:cubicBezTo>
                  <a:cubicBezTo>
                    <a:pt x="6500" y="1696"/>
                    <a:pt x="6469" y="1583"/>
                    <a:pt x="6408" y="1429"/>
                  </a:cubicBezTo>
                  <a:cubicBezTo>
                    <a:pt x="6213" y="855"/>
                    <a:pt x="5721" y="373"/>
                    <a:pt x="5085" y="138"/>
                  </a:cubicBezTo>
                  <a:cubicBezTo>
                    <a:pt x="4824" y="46"/>
                    <a:pt x="4553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 rot="-5400000">
              <a:off x="8230350" y="1106967"/>
              <a:ext cx="214727" cy="186147"/>
            </a:xfrm>
            <a:custGeom>
              <a:avLst/>
              <a:gdLst/>
              <a:ahLst/>
              <a:cxnLst/>
              <a:rect l="l" t="t" r="r" b="b"/>
              <a:pathLst>
                <a:path w="4891" h="4240" extrusionOk="0">
                  <a:moveTo>
                    <a:pt x="3947" y="1600"/>
                  </a:moveTo>
                  <a:cubicBezTo>
                    <a:pt x="3916" y="1856"/>
                    <a:pt x="4019" y="2246"/>
                    <a:pt x="4039" y="2461"/>
                  </a:cubicBezTo>
                  <a:cubicBezTo>
                    <a:pt x="4080" y="2984"/>
                    <a:pt x="4039" y="3486"/>
                    <a:pt x="4050" y="4009"/>
                  </a:cubicBezTo>
                  <a:lnTo>
                    <a:pt x="3803" y="4009"/>
                  </a:lnTo>
                  <a:cubicBezTo>
                    <a:pt x="3742" y="3845"/>
                    <a:pt x="3721" y="3271"/>
                    <a:pt x="3711" y="2799"/>
                  </a:cubicBezTo>
                  <a:lnTo>
                    <a:pt x="3711" y="2809"/>
                  </a:lnTo>
                  <a:cubicBezTo>
                    <a:pt x="3701" y="2328"/>
                    <a:pt x="3691" y="1877"/>
                    <a:pt x="3650" y="1600"/>
                  </a:cubicBezTo>
                  <a:close/>
                  <a:moveTo>
                    <a:pt x="657" y="0"/>
                  </a:moveTo>
                  <a:cubicBezTo>
                    <a:pt x="373" y="0"/>
                    <a:pt x="125" y="230"/>
                    <a:pt x="82" y="513"/>
                  </a:cubicBezTo>
                  <a:cubicBezTo>
                    <a:pt x="0" y="944"/>
                    <a:pt x="154" y="1569"/>
                    <a:pt x="667" y="1641"/>
                  </a:cubicBezTo>
                  <a:lnTo>
                    <a:pt x="749" y="1641"/>
                  </a:lnTo>
                  <a:lnTo>
                    <a:pt x="749" y="1651"/>
                  </a:lnTo>
                  <a:lnTo>
                    <a:pt x="3393" y="1610"/>
                  </a:lnTo>
                  <a:cubicBezTo>
                    <a:pt x="3445" y="1856"/>
                    <a:pt x="3455" y="2338"/>
                    <a:pt x="3465" y="2799"/>
                  </a:cubicBezTo>
                  <a:cubicBezTo>
                    <a:pt x="3486" y="3383"/>
                    <a:pt x="3496" y="3794"/>
                    <a:pt x="3547" y="4009"/>
                  </a:cubicBezTo>
                  <a:lnTo>
                    <a:pt x="1497" y="4050"/>
                  </a:lnTo>
                  <a:cubicBezTo>
                    <a:pt x="1569" y="3978"/>
                    <a:pt x="1620" y="3886"/>
                    <a:pt x="1640" y="3763"/>
                  </a:cubicBezTo>
                  <a:cubicBezTo>
                    <a:pt x="1722" y="3281"/>
                    <a:pt x="1569" y="2861"/>
                    <a:pt x="1353" y="2676"/>
                  </a:cubicBezTo>
                  <a:cubicBezTo>
                    <a:pt x="1232" y="2573"/>
                    <a:pt x="1102" y="2529"/>
                    <a:pt x="977" y="2529"/>
                  </a:cubicBezTo>
                  <a:cubicBezTo>
                    <a:pt x="693" y="2529"/>
                    <a:pt x="440" y="2760"/>
                    <a:pt x="390" y="3045"/>
                  </a:cubicBezTo>
                  <a:cubicBezTo>
                    <a:pt x="318" y="3476"/>
                    <a:pt x="472" y="4101"/>
                    <a:pt x="974" y="4163"/>
                  </a:cubicBezTo>
                  <a:lnTo>
                    <a:pt x="984" y="4173"/>
                  </a:lnTo>
                  <a:lnTo>
                    <a:pt x="1056" y="4173"/>
                  </a:lnTo>
                  <a:lnTo>
                    <a:pt x="1056" y="4183"/>
                  </a:lnTo>
                  <a:lnTo>
                    <a:pt x="4080" y="4132"/>
                  </a:lnTo>
                  <a:cubicBezTo>
                    <a:pt x="4259" y="4200"/>
                    <a:pt x="4521" y="4240"/>
                    <a:pt x="4723" y="4240"/>
                  </a:cubicBezTo>
                  <a:cubicBezTo>
                    <a:pt x="4765" y="4240"/>
                    <a:pt x="4804" y="4238"/>
                    <a:pt x="4839" y="4234"/>
                  </a:cubicBezTo>
                  <a:cubicBezTo>
                    <a:pt x="4890" y="3876"/>
                    <a:pt x="4870" y="3496"/>
                    <a:pt x="4839" y="3117"/>
                  </a:cubicBezTo>
                  <a:cubicBezTo>
                    <a:pt x="4818" y="2973"/>
                    <a:pt x="4706" y="1425"/>
                    <a:pt x="4706" y="1425"/>
                  </a:cubicBezTo>
                  <a:cubicBezTo>
                    <a:pt x="4646" y="1423"/>
                    <a:pt x="4582" y="1423"/>
                    <a:pt x="4518" y="1423"/>
                  </a:cubicBezTo>
                  <a:cubicBezTo>
                    <a:pt x="4261" y="1423"/>
                    <a:pt x="3998" y="1436"/>
                    <a:pt x="3998" y="1436"/>
                  </a:cubicBezTo>
                  <a:cubicBezTo>
                    <a:pt x="3988" y="1446"/>
                    <a:pt x="3988" y="1466"/>
                    <a:pt x="3978" y="1477"/>
                  </a:cubicBezTo>
                  <a:lnTo>
                    <a:pt x="1189" y="1518"/>
                  </a:lnTo>
                  <a:cubicBezTo>
                    <a:pt x="1251" y="1446"/>
                    <a:pt x="1302" y="1364"/>
                    <a:pt x="1323" y="1231"/>
                  </a:cubicBezTo>
                  <a:cubicBezTo>
                    <a:pt x="1415" y="759"/>
                    <a:pt x="1261" y="329"/>
                    <a:pt x="1046" y="154"/>
                  </a:cubicBezTo>
                  <a:cubicBezTo>
                    <a:pt x="919" y="46"/>
                    <a:pt x="784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 rot="-5400000">
              <a:off x="8245645" y="4489956"/>
              <a:ext cx="184127" cy="159937"/>
            </a:xfrm>
            <a:custGeom>
              <a:avLst/>
              <a:gdLst/>
              <a:ahLst/>
              <a:cxnLst/>
              <a:rect l="l" t="t" r="r" b="b"/>
              <a:pathLst>
                <a:path w="4194" h="3643" extrusionOk="0">
                  <a:moveTo>
                    <a:pt x="3394" y="1372"/>
                  </a:moveTo>
                  <a:cubicBezTo>
                    <a:pt x="3363" y="1597"/>
                    <a:pt x="3455" y="1926"/>
                    <a:pt x="3466" y="2110"/>
                  </a:cubicBezTo>
                  <a:cubicBezTo>
                    <a:pt x="3507" y="2561"/>
                    <a:pt x="3466" y="2992"/>
                    <a:pt x="3486" y="3443"/>
                  </a:cubicBezTo>
                  <a:lnTo>
                    <a:pt x="3261" y="3443"/>
                  </a:lnTo>
                  <a:cubicBezTo>
                    <a:pt x="3209" y="3299"/>
                    <a:pt x="3199" y="2807"/>
                    <a:pt x="3189" y="2407"/>
                  </a:cubicBezTo>
                  <a:cubicBezTo>
                    <a:pt x="3179" y="1997"/>
                    <a:pt x="3168" y="1608"/>
                    <a:pt x="3127" y="1372"/>
                  </a:cubicBezTo>
                  <a:close/>
                  <a:moveTo>
                    <a:pt x="573" y="1"/>
                  </a:moveTo>
                  <a:cubicBezTo>
                    <a:pt x="329" y="1"/>
                    <a:pt x="115" y="198"/>
                    <a:pt x="72" y="439"/>
                  </a:cubicBezTo>
                  <a:cubicBezTo>
                    <a:pt x="1" y="808"/>
                    <a:pt x="134" y="1351"/>
                    <a:pt x="575" y="1403"/>
                  </a:cubicBezTo>
                  <a:cubicBezTo>
                    <a:pt x="595" y="1413"/>
                    <a:pt x="616" y="1413"/>
                    <a:pt x="646" y="1413"/>
                  </a:cubicBezTo>
                  <a:lnTo>
                    <a:pt x="2922" y="1382"/>
                  </a:lnTo>
                  <a:cubicBezTo>
                    <a:pt x="2963" y="1597"/>
                    <a:pt x="2974" y="2008"/>
                    <a:pt x="2984" y="2407"/>
                  </a:cubicBezTo>
                  <a:cubicBezTo>
                    <a:pt x="2994" y="2910"/>
                    <a:pt x="3004" y="3258"/>
                    <a:pt x="3045" y="3443"/>
                  </a:cubicBezTo>
                  <a:lnTo>
                    <a:pt x="1292" y="3473"/>
                  </a:lnTo>
                  <a:cubicBezTo>
                    <a:pt x="1354" y="3412"/>
                    <a:pt x="1395" y="3340"/>
                    <a:pt x="1405" y="3227"/>
                  </a:cubicBezTo>
                  <a:cubicBezTo>
                    <a:pt x="1487" y="2817"/>
                    <a:pt x="1354" y="2459"/>
                    <a:pt x="1169" y="2305"/>
                  </a:cubicBezTo>
                  <a:cubicBezTo>
                    <a:pt x="1062" y="2213"/>
                    <a:pt x="948" y="2174"/>
                    <a:pt x="839" y="2174"/>
                  </a:cubicBezTo>
                  <a:cubicBezTo>
                    <a:pt x="596" y="2174"/>
                    <a:pt x="381" y="2371"/>
                    <a:pt x="339" y="2612"/>
                  </a:cubicBezTo>
                  <a:cubicBezTo>
                    <a:pt x="277" y="2981"/>
                    <a:pt x="411" y="3525"/>
                    <a:pt x="841" y="3576"/>
                  </a:cubicBezTo>
                  <a:cubicBezTo>
                    <a:pt x="872" y="3576"/>
                    <a:pt x="892" y="3586"/>
                    <a:pt x="913" y="3586"/>
                  </a:cubicBezTo>
                  <a:lnTo>
                    <a:pt x="3496" y="3545"/>
                  </a:lnTo>
                  <a:cubicBezTo>
                    <a:pt x="3657" y="3605"/>
                    <a:pt x="3881" y="3643"/>
                    <a:pt x="4052" y="3643"/>
                  </a:cubicBezTo>
                  <a:cubicBezTo>
                    <a:pt x="4088" y="3643"/>
                    <a:pt x="4122" y="3641"/>
                    <a:pt x="4152" y="3638"/>
                  </a:cubicBezTo>
                  <a:cubicBezTo>
                    <a:pt x="4193" y="3330"/>
                    <a:pt x="4183" y="2992"/>
                    <a:pt x="4152" y="2674"/>
                  </a:cubicBezTo>
                  <a:cubicBezTo>
                    <a:pt x="4142" y="2551"/>
                    <a:pt x="4040" y="1228"/>
                    <a:pt x="4040" y="1228"/>
                  </a:cubicBezTo>
                  <a:cubicBezTo>
                    <a:pt x="3976" y="1223"/>
                    <a:pt x="3906" y="1221"/>
                    <a:pt x="3837" y="1221"/>
                  </a:cubicBezTo>
                  <a:cubicBezTo>
                    <a:pt x="3631" y="1221"/>
                    <a:pt x="3435" y="1239"/>
                    <a:pt x="3435" y="1239"/>
                  </a:cubicBezTo>
                  <a:cubicBezTo>
                    <a:pt x="3425" y="1249"/>
                    <a:pt x="3425" y="1259"/>
                    <a:pt x="3414" y="1269"/>
                  </a:cubicBezTo>
                  <a:lnTo>
                    <a:pt x="1015" y="1300"/>
                  </a:lnTo>
                  <a:cubicBezTo>
                    <a:pt x="1077" y="1249"/>
                    <a:pt x="1118" y="1167"/>
                    <a:pt x="1139" y="1064"/>
                  </a:cubicBezTo>
                  <a:cubicBezTo>
                    <a:pt x="1210" y="644"/>
                    <a:pt x="1077" y="285"/>
                    <a:pt x="903" y="132"/>
                  </a:cubicBezTo>
                  <a:cubicBezTo>
                    <a:pt x="795" y="40"/>
                    <a:pt x="681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2"/>
          <p:cNvSpPr txBox="1">
            <a:spLocks noGrp="1"/>
          </p:cNvSpPr>
          <p:nvPr>
            <p:ph type="subTitle" idx="1"/>
          </p:nvPr>
        </p:nvSpPr>
        <p:spPr>
          <a:xfrm>
            <a:off x="4697625" y="1515050"/>
            <a:ext cx="3617100" cy="265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2" name="Google Shape;522;p22"/>
          <p:cNvSpPr txBox="1">
            <a:spLocks noGrp="1"/>
          </p:cNvSpPr>
          <p:nvPr>
            <p:ph type="subTitle" idx="2"/>
          </p:nvPr>
        </p:nvSpPr>
        <p:spPr>
          <a:xfrm>
            <a:off x="829325" y="1515050"/>
            <a:ext cx="3617100" cy="265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23" name="Google Shape;523;p22"/>
          <p:cNvGrpSpPr/>
          <p:nvPr/>
        </p:nvGrpSpPr>
        <p:grpSpPr>
          <a:xfrm>
            <a:off x="304762" y="4579094"/>
            <a:ext cx="8533000" cy="462778"/>
            <a:chOff x="304762" y="4579094"/>
            <a:chExt cx="8533000" cy="462778"/>
          </a:xfrm>
        </p:grpSpPr>
        <p:sp>
          <p:nvSpPr>
            <p:cNvPr id="524" name="Google Shape;524;p22"/>
            <p:cNvSpPr/>
            <p:nvPr/>
          </p:nvSpPr>
          <p:spPr>
            <a:xfrm rot="-5400000">
              <a:off x="6306112" y="4778892"/>
              <a:ext cx="235405" cy="106815"/>
            </a:xfrm>
            <a:custGeom>
              <a:avLst/>
              <a:gdLst/>
              <a:ahLst/>
              <a:cxnLst/>
              <a:rect l="l" t="t" r="r" b="b"/>
              <a:pathLst>
                <a:path w="5362" h="2433" extrusionOk="0">
                  <a:moveTo>
                    <a:pt x="1079" y="1"/>
                  </a:moveTo>
                  <a:cubicBezTo>
                    <a:pt x="681" y="1"/>
                    <a:pt x="281" y="370"/>
                    <a:pt x="164" y="802"/>
                  </a:cubicBezTo>
                  <a:cubicBezTo>
                    <a:pt x="0" y="1448"/>
                    <a:pt x="103" y="2371"/>
                    <a:pt x="779" y="2432"/>
                  </a:cubicBezTo>
                  <a:lnTo>
                    <a:pt x="882" y="2432"/>
                  </a:lnTo>
                  <a:lnTo>
                    <a:pt x="5351" y="2115"/>
                  </a:lnTo>
                  <a:lnTo>
                    <a:pt x="5362" y="1930"/>
                  </a:lnTo>
                  <a:lnTo>
                    <a:pt x="1497" y="2207"/>
                  </a:lnTo>
                  <a:cubicBezTo>
                    <a:pt x="1599" y="2104"/>
                    <a:pt x="1681" y="1971"/>
                    <a:pt x="1733" y="1776"/>
                  </a:cubicBezTo>
                  <a:cubicBezTo>
                    <a:pt x="1927" y="1059"/>
                    <a:pt x="1794" y="444"/>
                    <a:pt x="1538" y="198"/>
                  </a:cubicBezTo>
                  <a:cubicBezTo>
                    <a:pt x="1397" y="60"/>
                    <a:pt x="1238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 rot="-5400000">
              <a:off x="4194373" y="4763376"/>
              <a:ext cx="73888" cy="131005"/>
            </a:xfrm>
            <a:custGeom>
              <a:avLst/>
              <a:gdLst/>
              <a:ahLst/>
              <a:cxnLst/>
              <a:rect l="l" t="t" r="r" b="b"/>
              <a:pathLst>
                <a:path w="1683" h="2984" extrusionOk="0">
                  <a:moveTo>
                    <a:pt x="733" y="224"/>
                  </a:moveTo>
                  <a:cubicBezTo>
                    <a:pt x="755" y="224"/>
                    <a:pt x="778" y="228"/>
                    <a:pt x="801" y="234"/>
                  </a:cubicBezTo>
                  <a:cubicBezTo>
                    <a:pt x="1026" y="276"/>
                    <a:pt x="1200" y="419"/>
                    <a:pt x="1303" y="634"/>
                  </a:cubicBezTo>
                  <a:cubicBezTo>
                    <a:pt x="1375" y="768"/>
                    <a:pt x="1416" y="932"/>
                    <a:pt x="1436" y="1116"/>
                  </a:cubicBezTo>
                  <a:cubicBezTo>
                    <a:pt x="1477" y="1403"/>
                    <a:pt x="1457" y="1741"/>
                    <a:pt x="1385" y="2131"/>
                  </a:cubicBezTo>
                  <a:cubicBezTo>
                    <a:pt x="1283" y="2647"/>
                    <a:pt x="1035" y="2758"/>
                    <a:pt x="790" y="2758"/>
                  </a:cubicBezTo>
                  <a:cubicBezTo>
                    <a:pt x="738" y="2758"/>
                    <a:pt x="687" y="2753"/>
                    <a:pt x="637" y="2746"/>
                  </a:cubicBezTo>
                  <a:cubicBezTo>
                    <a:pt x="319" y="2705"/>
                    <a:pt x="155" y="2285"/>
                    <a:pt x="165" y="1516"/>
                  </a:cubicBezTo>
                  <a:cubicBezTo>
                    <a:pt x="165" y="1178"/>
                    <a:pt x="278" y="583"/>
                    <a:pt x="503" y="337"/>
                  </a:cubicBezTo>
                  <a:cubicBezTo>
                    <a:pt x="575" y="265"/>
                    <a:pt x="653" y="224"/>
                    <a:pt x="733" y="224"/>
                  </a:cubicBezTo>
                  <a:close/>
                  <a:moveTo>
                    <a:pt x="746" y="0"/>
                  </a:moveTo>
                  <a:cubicBezTo>
                    <a:pt x="622" y="0"/>
                    <a:pt x="501" y="56"/>
                    <a:pt x="401" y="173"/>
                  </a:cubicBezTo>
                  <a:cubicBezTo>
                    <a:pt x="114" y="481"/>
                    <a:pt x="1" y="1157"/>
                    <a:pt x="1" y="1516"/>
                  </a:cubicBezTo>
                  <a:cubicBezTo>
                    <a:pt x="1" y="1711"/>
                    <a:pt x="1" y="1885"/>
                    <a:pt x="21" y="2029"/>
                  </a:cubicBezTo>
                  <a:cubicBezTo>
                    <a:pt x="103" y="2736"/>
                    <a:pt x="380" y="2931"/>
                    <a:pt x="626" y="2972"/>
                  </a:cubicBezTo>
                  <a:cubicBezTo>
                    <a:pt x="679" y="2979"/>
                    <a:pt x="729" y="2983"/>
                    <a:pt x="777" y="2983"/>
                  </a:cubicBezTo>
                  <a:cubicBezTo>
                    <a:pt x="1184" y="2983"/>
                    <a:pt x="1448" y="2714"/>
                    <a:pt x="1549" y="2182"/>
                  </a:cubicBezTo>
                  <a:cubicBezTo>
                    <a:pt x="1682" y="1485"/>
                    <a:pt x="1641" y="911"/>
                    <a:pt x="1446" y="522"/>
                  </a:cubicBezTo>
                  <a:cubicBezTo>
                    <a:pt x="1313" y="245"/>
                    <a:pt x="1098" y="70"/>
                    <a:pt x="831" y="9"/>
                  </a:cubicBezTo>
                  <a:cubicBezTo>
                    <a:pt x="803" y="3"/>
                    <a:pt x="774" y="0"/>
                    <a:pt x="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 rot="-5400000">
              <a:off x="4657736" y="4695917"/>
              <a:ext cx="255688" cy="265917"/>
            </a:xfrm>
            <a:custGeom>
              <a:avLst/>
              <a:gdLst/>
              <a:ahLst/>
              <a:cxnLst/>
              <a:rect l="l" t="t" r="r" b="b"/>
              <a:pathLst>
                <a:path w="5824" h="6057" extrusionOk="0">
                  <a:moveTo>
                    <a:pt x="1167" y="1"/>
                  </a:moveTo>
                  <a:cubicBezTo>
                    <a:pt x="852" y="1"/>
                    <a:pt x="538" y="181"/>
                    <a:pt x="380" y="457"/>
                  </a:cubicBezTo>
                  <a:cubicBezTo>
                    <a:pt x="83" y="1001"/>
                    <a:pt x="1" y="1903"/>
                    <a:pt x="667" y="2210"/>
                  </a:cubicBezTo>
                  <a:cubicBezTo>
                    <a:pt x="698" y="2221"/>
                    <a:pt x="729" y="2241"/>
                    <a:pt x="770" y="2251"/>
                  </a:cubicBezTo>
                  <a:lnTo>
                    <a:pt x="3281" y="3020"/>
                  </a:lnTo>
                  <a:cubicBezTo>
                    <a:pt x="3199" y="3092"/>
                    <a:pt x="3169" y="3256"/>
                    <a:pt x="3138" y="3359"/>
                  </a:cubicBezTo>
                  <a:cubicBezTo>
                    <a:pt x="3066" y="3553"/>
                    <a:pt x="3035" y="3769"/>
                    <a:pt x="3035" y="3974"/>
                  </a:cubicBezTo>
                  <a:cubicBezTo>
                    <a:pt x="3046" y="4189"/>
                    <a:pt x="3076" y="4353"/>
                    <a:pt x="3117" y="4568"/>
                  </a:cubicBezTo>
                  <a:cubicBezTo>
                    <a:pt x="3179" y="4917"/>
                    <a:pt x="3107" y="5173"/>
                    <a:pt x="2841" y="5378"/>
                  </a:cubicBezTo>
                  <a:cubicBezTo>
                    <a:pt x="2759" y="5440"/>
                    <a:pt x="2728" y="5470"/>
                    <a:pt x="2615" y="5470"/>
                  </a:cubicBezTo>
                  <a:cubicBezTo>
                    <a:pt x="2502" y="5470"/>
                    <a:pt x="2390" y="5440"/>
                    <a:pt x="2349" y="5368"/>
                  </a:cubicBezTo>
                  <a:lnTo>
                    <a:pt x="2349" y="5368"/>
                  </a:lnTo>
                  <a:cubicBezTo>
                    <a:pt x="2394" y="5500"/>
                    <a:pt x="2530" y="5545"/>
                    <a:pt x="2666" y="5545"/>
                  </a:cubicBezTo>
                  <a:cubicBezTo>
                    <a:pt x="2773" y="5545"/>
                    <a:pt x="2880" y="5517"/>
                    <a:pt x="2943" y="5481"/>
                  </a:cubicBezTo>
                  <a:cubicBezTo>
                    <a:pt x="3179" y="5327"/>
                    <a:pt x="3322" y="5081"/>
                    <a:pt x="3384" y="4825"/>
                  </a:cubicBezTo>
                  <a:cubicBezTo>
                    <a:pt x="3435" y="4661"/>
                    <a:pt x="3456" y="4384"/>
                    <a:pt x="3476" y="4209"/>
                  </a:cubicBezTo>
                  <a:cubicBezTo>
                    <a:pt x="3486" y="4076"/>
                    <a:pt x="3476" y="3892"/>
                    <a:pt x="3517" y="3748"/>
                  </a:cubicBezTo>
                  <a:cubicBezTo>
                    <a:pt x="3568" y="3594"/>
                    <a:pt x="3579" y="3482"/>
                    <a:pt x="3712" y="3369"/>
                  </a:cubicBezTo>
                  <a:cubicBezTo>
                    <a:pt x="3763" y="3318"/>
                    <a:pt x="3866" y="3256"/>
                    <a:pt x="3958" y="3225"/>
                  </a:cubicBezTo>
                  <a:lnTo>
                    <a:pt x="4450" y="3379"/>
                  </a:lnTo>
                  <a:cubicBezTo>
                    <a:pt x="4317" y="3379"/>
                    <a:pt x="4204" y="3461"/>
                    <a:pt x="4143" y="3533"/>
                  </a:cubicBezTo>
                  <a:cubicBezTo>
                    <a:pt x="4030" y="3656"/>
                    <a:pt x="4040" y="3851"/>
                    <a:pt x="4020" y="4004"/>
                  </a:cubicBezTo>
                  <a:cubicBezTo>
                    <a:pt x="3989" y="4312"/>
                    <a:pt x="3989" y="4599"/>
                    <a:pt x="3989" y="4896"/>
                  </a:cubicBezTo>
                  <a:cubicBezTo>
                    <a:pt x="3989" y="5173"/>
                    <a:pt x="3907" y="5757"/>
                    <a:pt x="3527" y="5819"/>
                  </a:cubicBezTo>
                  <a:cubicBezTo>
                    <a:pt x="3516" y="5820"/>
                    <a:pt x="3505" y="5821"/>
                    <a:pt x="3494" y="5821"/>
                  </a:cubicBezTo>
                  <a:cubicBezTo>
                    <a:pt x="3330" y="5821"/>
                    <a:pt x="3232" y="5681"/>
                    <a:pt x="3107" y="5604"/>
                  </a:cubicBezTo>
                  <a:lnTo>
                    <a:pt x="3107" y="5604"/>
                  </a:lnTo>
                  <a:cubicBezTo>
                    <a:pt x="3146" y="5849"/>
                    <a:pt x="3401" y="6056"/>
                    <a:pt x="3665" y="6056"/>
                  </a:cubicBezTo>
                  <a:cubicBezTo>
                    <a:pt x="3677" y="6056"/>
                    <a:pt x="3690" y="6056"/>
                    <a:pt x="3702" y="6055"/>
                  </a:cubicBezTo>
                  <a:cubicBezTo>
                    <a:pt x="4091" y="6014"/>
                    <a:pt x="4399" y="5604"/>
                    <a:pt x="4542" y="5276"/>
                  </a:cubicBezTo>
                  <a:cubicBezTo>
                    <a:pt x="4686" y="4927"/>
                    <a:pt x="4727" y="4527"/>
                    <a:pt x="4942" y="4199"/>
                  </a:cubicBezTo>
                  <a:cubicBezTo>
                    <a:pt x="5116" y="3943"/>
                    <a:pt x="5424" y="3840"/>
                    <a:pt x="5773" y="3789"/>
                  </a:cubicBezTo>
                  <a:lnTo>
                    <a:pt x="5824" y="3615"/>
                  </a:lnTo>
                  <a:lnTo>
                    <a:pt x="1416" y="2272"/>
                  </a:lnTo>
                  <a:cubicBezTo>
                    <a:pt x="1539" y="2221"/>
                    <a:pt x="1651" y="2118"/>
                    <a:pt x="1733" y="1954"/>
                  </a:cubicBezTo>
                  <a:cubicBezTo>
                    <a:pt x="2072" y="1360"/>
                    <a:pt x="2062" y="734"/>
                    <a:pt x="1856" y="406"/>
                  </a:cubicBezTo>
                  <a:cubicBezTo>
                    <a:pt x="1681" y="121"/>
                    <a:pt x="1424" y="1"/>
                    <a:pt x="1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 rot="-5400000">
              <a:off x="5179269" y="4679148"/>
              <a:ext cx="378571" cy="178464"/>
            </a:xfrm>
            <a:custGeom>
              <a:avLst/>
              <a:gdLst/>
              <a:ahLst/>
              <a:cxnLst/>
              <a:rect l="l" t="t" r="r" b="b"/>
              <a:pathLst>
                <a:path w="8623" h="4065" extrusionOk="0">
                  <a:moveTo>
                    <a:pt x="3850" y="1501"/>
                  </a:moveTo>
                  <a:cubicBezTo>
                    <a:pt x="3858" y="1501"/>
                    <a:pt x="3867" y="1501"/>
                    <a:pt x="3876" y="1501"/>
                  </a:cubicBezTo>
                  <a:cubicBezTo>
                    <a:pt x="4163" y="1522"/>
                    <a:pt x="4532" y="1706"/>
                    <a:pt x="4686" y="2188"/>
                  </a:cubicBezTo>
                  <a:cubicBezTo>
                    <a:pt x="4122" y="2280"/>
                    <a:pt x="3558" y="2342"/>
                    <a:pt x="2974" y="2383"/>
                  </a:cubicBezTo>
                  <a:cubicBezTo>
                    <a:pt x="2994" y="2280"/>
                    <a:pt x="3025" y="2157"/>
                    <a:pt x="3076" y="2024"/>
                  </a:cubicBezTo>
                  <a:cubicBezTo>
                    <a:pt x="3216" y="1694"/>
                    <a:pt x="3512" y="1501"/>
                    <a:pt x="3850" y="1501"/>
                  </a:cubicBezTo>
                  <a:close/>
                  <a:moveTo>
                    <a:pt x="4267" y="322"/>
                  </a:moveTo>
                  <a:cubicBezTo>
                    <a:pt x="4501" y="322"/>
                    <a:pt x="4735" y="363"/>
                    <a:pt x="4962" y="445"/>
                  </a:cubicBezTo>
                  <a:cubicBezTo>
                    <a:pt x="5506" y="650"/>
                    <a:pt x="5936" y="1050"/>
                    <a:pt x="6100" y="1542"/>
                  </a:cubicBezTo>
                  <a:cubicBezTo>
                    <a:pt x="6152" y="1696"/>
                    <a:pt x="6182" y="1788"/>
                    <a:pt x="6193" y="1850"/>
                  </a:cubicBezTo>
                  <a:cubicBezTo>
                    <a:pt x="6152" y="1870"/>
                    <a:pt x="6121" y="1880"/>
                    <a:pt x="6080" y="1891"/>
                  </a:cubicBezTo>
                  <a:cubicBezTo>
                    <a:pt x="5824" y="1962"/>
                    <a:pt x="5588" y="2034"/>
                    <a:pt x="5383" y="2065"/>
                  </a:cubicBezTo>
                  <a:cubicBezTo>
                    <a:pt x="5260" y="2096"/>
                    <a:pt x="5137" y="2116"/>
                    <a:pt x="5014" y="2137"/>
                  </a:cubicBezTo>
                  <a:cubicBezTo>
                    <a:pt x="4860" y="1583"/>
                    <a:pt x="4440" y="1204"/>
                    <a:pt x="3907" y="1183"/>
                  </a:cubicBezTo>
                  <a:cubicBezTo>
                    <a:pt x="3889" y="1183"/>
                    <a:pt x="3872" y="1182"/>
                    <a:pt x="3856" y="1182"/>
                  </a:cubicBezTo>
                  <a:cubicBezTo>
                    <a:pt x="3385" y="1182"/>
                    <a:pt x="2977" y="1456"/>
                    <a:pt x="2779" y="1911"/>
                  </a:cubicBezTo>
                  <a:cubicBezTo>
                    <a:pt x="2707" y="2085"/>
                    <a:pt x="2666" y="2260"/>
                    <a:pt x="2646" y="2403"/>
                  </a:cubicBezTo>
                  <a:cubicBezTo>
                    <a:pt x="2512" y="2414"/>
                    <a:pt x="2379" y="2424"/>
                    <a:pt x="2236" y="2434"/>
                  </a:cubicBezTo>
                  <a:cubicBezTo>
                    <a:pt x="2215" y="2239"/>
                    <a:pt x="2215" y="2065"/>
                    <a:pt x="2246" y="1921"/>
                  </a:cubicBezTo>
                  <a:cubicBezTo>
                    <a:pt x="2348" y="1337"/>
                    <a:pt x="2902" y="773"/>
                    <a:pt x="3250" y="589"/>
                  </a:cubicBezTo>
                  <a:cubicBezTo>
                    <a:pt x="3575" y="411"/>
                    <a:pt x="3921" y="322"/>
                    <a:pt x="4267" y="322"/>
                  </a:cubicBezTo>
                  <a:close/>
                  <a:moveTo>
                    <a:pt x="7444" y="1935"/>
                  </a:moveTo>
                  <a:cubicBezTo>
                    <a:pt x="7698" y="1935"/>
                    <a:pt x="7932" y="1988"/>
                    <a:pt x="8130" y="2126"/>
                  </a:cubicBezTo>
                  <a:cubicBezTo>
                    <a:pt x="8263" y="2219"/>
                    <a:pt x="8294" y="2290"/>
                    <a:pt x="8294" y="2311"/>
                  </a:cubicBezTo>
                  <a:cubicBezTo>
                    <a:pt x="8294" y="2321"/>
                    <a:pt x="8274" y="2342"/>
                    <a:pt x="8243" y="2362"/>
                  </a:cubicBezTo>
                  <a:cubicBezTo>
                    <a:pt x="8058" y="2496"/>
                    <a:pt x="7812" y="2578"/>
                    <a:pt x="7515" y="2598"/>
                  </a:cubicBezTo>
                  <a:cubicBezTo>
                    <a:pt x="7455" y="2604"/>
                    <a:pt x="7396" y="2607"/>
                    <a:pt x="7339" y="2607"/>
                  </a:cubicBezTo>
                  <a:cubicBezTo>
                    <a:pt x="7014" y="2607"/>
                    <a:pt x="6765" y="2509"/>
                    <a:pt x="6695" y="2352"/>
                  </a:cubicBezTo>
                  <a:cubicBezTo>
                    <a:pt x="6633" y="2229"/>
                    <a:pt x="6603" y="2137"/>
                    <a:pt x="6572" y="2075"/>
                  </a:cubicBezTo>
                  <a:cubicBezTo>
                    <a:pt x="6874" y="1996"/>
                    <a:pt x="7171" y="1935"/>
                    <a:pt x="7444" y="1935"/>
                  </a:cubicBezTo>
                  <a:close/>
                  <a:moveTo>
                    <a:pt x="4737" y="2506"/>
                  </a:moveTo>
                  <a:lnTo>
                    <a:pt x="4737" y="2506"/>
                  </a:lnTo>
                  <a:cubicBezTo>
                    <a:pt x="4727" y="2711"/>
                    <a:pt x="4655" y="2926"/>
                    <a:pt x="4511" y="3121"/>
                  </a:cubicBezTo>
                  <a:cubicBezTo>
                    <a:pt x="4296" y="3428"/>
                    <a:pt x="3948" y="3644"/>
                    <a:pt x="3578" y="3705"/>
                  </a:cubicBezTo>
                  <a:cubicBezTo>
                    <a:pt x="3463" y="3722"/>
                    <a:pt x="3328" y="3739"/>
                    <a:pt x="3195" y="3739"/>
                  </a:cubicBezTo>
                  <a:cubicBezTo>
                    <a:pt x="3009" y="3739"/>
                    <a:pt x="2827" y="3706"/>
                    <a:pt x="2707" y="3592"/>
                  </a:cubicBezTo>
                  <a:cubicBezTo>
                    <a:pt x="2533" y="3418"/>
                    <a:pt x="2379" y="3090"/>
                    <a:pt x="2297" y="2752"/>
                  </a:cubicBezTo>
                  <a:cubicBezTo>
                    <a:pt x="2420" y="2742"/>
                    <a:pt x="2543" y="2742"/>
                    <a:pt x="2666" y="2731"/>
                  </a:cubicBezTo>
                  <a:cubicBezTo>
                    <a:pt x="2717" y="2947"/>
                    <a:pt x="2830" y="3111"/>
                    <a:pt x="2984" y="3203"/>
                  </a:cubicBezTo>
                  <a:cubicBezTo>
                    <a:pt x="3059" y="3248"/>
                    <a:pt x="3140" y="3269"/>
                    <a:pt x="3222" y="3269"/>
                  </a:cubicBezTo>
                  <a:cubicBezTo>
                    <a:pt x="3364" y="3269"/>
                    <a:pt x="3505" y="3204"/>
                    <a:pt x="3609" y="3080"/>
                  </a:cubicBezTo>
                  <a:cubicBezTo>
                    <a:pt x="3671" y="3008"/>
                    <a:pt x="3671" y="2906"/>
                    <a:pt x="3599" y="2844"/>
                  </a:cubicBezTo>
                  <a:cubicBezTo>
                    <a:pt x="3573" y="2823"/>
                    <a:pt x="3539" y="2812"/>
                    <a:pt x="3504" y="2812"/>
                  </a:cubicBezTo>
                  <a:cubicBezTo>
                    <a:pt x="3454" y="2812"/>
                    <a:pt x="3403" y="2833"/>
                    <a:pt x="3373" y="2875"/>
                  </a:cubicBezTo>
                  <a:cubicBezTo>
                    <a:pt x="3329" y="2919"/>
                    <a:pt x="3285" y="2940"/>
                    <a:pt x="3241" y="2940"/>
                  </a:cubicBezTo>
                  <a:cubicBezTo>
                    <a:pt x="3213" y="2940"/>
                    <a:pt x="3186" y="2932"/>
                    <a:pt x="3158" y="2916"/>
                  </a:cubicBezTo>
                  <a:cubicBezTo>
                    <a:pt x="3097" y="2885"/>
                    <a:pt x="3035" y="2813"/>
                    <a:pt x="3004" y="2701"/>
                  </a:cubicBezTo>
                  <a:cubicBezTo>
                    <a:pt x="3589" y="2660"/>
                    <a:pt x="4163" y="2588"/>
                    <a:pt x="4737" y="2506"/>
                  </a:cubicBezTo>
                  <a:close/>
                  <a:moveTo>
                    <a:pt x="4281" y="1"/>
                  </a:moveTo>
                  <a:cubicBezTo>
                    <a:pt x="3881" y="1"/>
                    <a:pt x="3479" y="100"/>
                    <a:pt x="3107" y="302"/>
                  </a:cubicBezTo>
                  <a:cubicBezTo>
                    <a:pt x="2697" y="517"/>
                    <a:pt x="2051" y="1153"/>
                    <a:pt x="1918" y="1870"/>
                  </a:cubicBezTo>
                  <a:cubicBezTo>
                    <a:pt x="1887" y="2044"/>
                    <a:pt x="1887" y="2239"/>
                    <a:pt x="1907" y="2444"/>
                  </a:cubicBezTo>
                  <a:cubicBezTo>
                    <a:pt x="1856" y="2445"/>
                    <a:pt x="1801" y="2446"/>
                    <a:pt x="1743" y="2446"/>
                  </a:cubicBezTo>
                  <a:cubicBezTo>
                    <a:pt x="1227" y="2446"/>
                    <a:pt x="509" y="2389"/>
                    <a:pt x="380" y="1983"/>
                  </a:cubicBezTo>
                  <a:cubicBezTo>
                    <a:pt x="288" y="1675"/>
                    <a:pt x="339" y="1235"/>
                    <a:pt x="503" y="948"/>
                  </a:cubicBezTo>
                  <a:cubicBezTo>
                    <a:pt x="595" y="773"/>
                    <a:pt x="718" y="661"/>
                    <a:pt x="872" y="620"/>
                  </a:cubicBezTo>
                  <a:cubicBezTo>
                    <a:pt x="941" y="598"/>
                    <a:pt x="1014" y="588"/>
                    <a:pt x="1085" y="588"/>
                  </a:cubicBezTo>
                  <a:cubicBezTo>
                    <a:pt x="1214" y="588"/>
                    <a:pt x="1336" y="621"/>
                    <a:pt x="1415" y="681"/>
                  </a:cubicBezTo>
                  <a:cubicBezTo>
                    <a:pt x="1508" y="743"/>
                    <a:pt x="1538" y="825"/>
                    <a:pt x="1538" y="937"/>
                  </a:cubicBezTo>
                  <a:cubicBezTo>
                    <a:pt x="1538" y="1101"/>
                    <a:pt x="1456" y="1245"/>
                    <a:pt x="1313" y="1327"/>
                  </a:cubicBezTo>
                  <a:cubicBezTo>
                    <a:pt x="1251" y="1364"/>
                    <a:pt x="1183" y="1382"/>
                    <a:pt x="1120" y="1382"/>
                  </a:cubicBezTo>
                  <a:cubicBezTo>
                    <a:pt x="1078" y="1382"/>
                    <a:pt x="1038" y="1374"/>
                    <a:pt x="1005" y="1358"/>
                  </a:cubicBezTo>
                  <a:cubicBezTo>
                    <a:pt x="944" y="1317"/>
                    <a:pt x="903" y="1235"/>
                    <a:pt x="893" y="1122"/>
                  </a:cubicBezTo>
                  <a:lnTo>
                    <a:pt x="893" y="1122"/>
                  </a:lnTo>
                  <a:cubicBezTo>
                    <a:pt x="913" y="1132"/>
                    <a:pt x="934" y="1132"/>
                    <a:pt x="964" y="1142"/>
                  </a:cubicBezTo>
                  <a:cubicBezTo>
                    <a:pt x="981" y="1148"/>
                    <a:pt x="998" y="1151"/>
                    <a:pt x="1014" y="1151"/>
                  </a:cubicBezTo>
                  <a:cubicBezTo>
                    <a:pt x="1081" y="1151"/>
                    <a:pt x="1147" y="1105"/>
                    <a:pt x="1180" y="1040"/>
                  </a:cubicBezTo>
                  <a:cubicBezTo>
                    <a:pt x="1210" y="958"/>
                    <a:pt x="1169" y="866"/>
                    <a:pt x="1077" y="835"/>
                  </a:cubicBezTo>
                  <a:cubicBezTo>
                    <a:pt x="1010" y="810"/>
                    <a:pt x="929" y="790"/>
                    <a:pt x="850" y="790"/>
                  </a:cubicBezTo>
                  <a:cubicBezTo>
                    <a:pt x="796" y="790"/>
                    <a:pt x="744" y="800"/>
                    <a:pt x="698" y="825"/>
                  </a:cubicBezTo>
                  <a:cubicBezTo>
                    <a:pt x="636" y="855"/>
                    <a:pt x="595" y="896"/>
                    <a:pt x="575" y="958"/>
                  </a:cubicBezTo>
                  <a:cubicBezTo>
                    <a:pt x="575" y="978"/>
                    <a:pt x="565" y="989"/>
                    <a:pt x="565" y="999"/>
                  </a:cubicBezTo>
                  <a:cubicBezTo>
                    <a:pt x="534" y="1399"/>
                    <a:pt x="718" y="1573"/>
                    <a:pt x="831" y="1634"/>
                  </a:cubicBezTo>
                  <a:cubicBezTo>
                    <a:pt x="916" y="1686"/>
                    <a:pt x="1011" y="1712"/>
                    <a:pt x="1110" y="1712"/>
                  </a:cubicBezTo>
                  <a:cubicBezTo>
                    <a:pt x="1227" y="1712"/>
                    <a:pt x="1350" y="1676"/>
                    <a:pt x="1467" y="1604"/>
                  </a:cubicBezTo>
                  <a:cubicBezTo>
                    <a:pt x="1713" y="1470"/>
                    <a:pt x="1866" y="1214"/>
                    <a:pt x="1866" y="927"/>
                  </a:cubicBezTo>
                  <a:cubicBezTo>
                    <a:pt x="1877" y="712"/>
                    <a:pt x="1784" y="537"/>
                    <a:pt x="1620" y="414"/>
                  </a:cubicBezTo>
                  <a:cubicBezTo>
                    <a:pt x="1488" y="315"/>
                    <a:pt x="1305" y="263"/>
                    <a:pt x="1112" y="263"/>
                  </a:cubicBezTo>
                  <a:cubicBezTo>
                    <a:pt x="1006" y="263"/>
                    <a:pt x="896" y="279"/>
                    <a:pt x="790" y="312"/>
                  </a:cubicBezTo>
                  <a:cubicBezTo>
                    <a:pt x="554" y="384"/>
                    <a:pt x="349" y="548"/>
                    <a:pt x="216" y="804"/>
                  </a:cubicBezTo>
                  <a:cubicBezTo>
                    <a:pt x="83" y="1040"/>
                    <a:pt x="11" y="1337"/>
                    <a:pt x="1" y="1624"/>
                  </a:cubicBezTo>
                  <a:cubicBezTo>
                    <a:pt x="1" y="1788"/>
                    <a:pt x="21" y="1952"/>
                    <a:pt x="62" y="2096"/>
                  </a:cubicBezTo>
                  <a:cubicBezTo>
                    <a:pt x="246" y="2681"/>
                    <a:pt x="1048" y="2768"/>
                    <a:pt x="1662" y="2768"/>
                  </a:cubicBezTo>
                  <a:cubicBezTo>
                    <a:pt x="1768" y="2768"/>
                    <a:pt x="1868" y="2765"/>
                    <a:pt x="1959" y="2762"/>
                  </a:cubicBezTo>
                  <a:cubicBezTo>
                    <a:pt x="2051" y="3193"/>
                    <a:pt x="2236" y="3603"/>
                    <a:pt x="2471" y="3828"/>
                  </a:cubicBezTo>
                  <a:cubicBezTo>
                    <a:pt x="2659" y="4010"/>
                    <a:pt x="2917" y="4064"/>
                    <a:pt x="3177" y="4064"/>
                  </a:cubicBezTo>
                  <a:cubicBezTo>
                    <a:pt x="3328" y="4064"/>
                    <a:pt x="3480" y="4046"/>
                    <a:pt x="3619" y="4023"/>
                  </a:cubicBezTo>
                  <a:cubicBezTo>
                    <a:pt x="4081" y="3951"/>
                    <a:pt x="4501" y="3685"/>
                    <a:pt x="4778" y="3295"/>
                  </a:cubicBezTo>
                  <a:cubicBezTo>
                    <a:pt x="4962" y="3029"/>
                    <a:pt x="5065" y="2742"/>
                    <a:pt x="5055" y="2455"/>
                  </a:cubicBezTo>
                  <a:cubicBezTo>
                    <a:pt x="5178" y="2434"/>
                    <a:pt x="5301" y="2414"/>
                    <a:pt x="5424" y="2383"/>
                  </a:cubicBezTo>
                  <a:cubicBezTo>
                    <a:pt x="5649" y="2342"/>
                    <a:pt x="5895" y="2270"/>
                    <a:pt x="6152" y="2198"/>
                  </a:cubicBezTo>
                  <a:cubicBezTo>
                    <a:pt x="6193" y="2188"/>
                    <a:pt x="6223" y="2178"/>
                    <a:pt x="6254" y="2167"/>
                  </a:cubicBezTo>
                  <a:cubicBezTo>
                    <a:pt x="6285" y="2239"/>
                    <a:pt x="6326" y="2342"/>
                    <a:pt x="6387" y="2496"/>
                  </a:cubicBezTo>
                  <a:cubicBezTo>
                    <a:pt x="6514" y="2775"/>
                    <a:pt x="6861" y="2935"/>
                    <a:pt x="7327" y="2935"/>
                  </a:cubicBezTo>
                  <a:cubicBezTo>
                    <a:pt x="7391" y="2935"/>
                    <a:pt x="7457" y="2932"/>
                    <a:pt x="7525" y="2926"/>
                  </a:cubicBezTo>
                  <a:cubicBezTo>
                    <a:pt x="7884" y="2895"/>
                    <a:pt x="8181" y="2793"/>
                    <a:pt x="8417" y="2629"/>
                  </a:cubicBezTo>
                  <a:cubicBezTo>
                    <a:pt x="8581" y="2516"/>
                    <a:pt x="8612" y="2393"/>
                    <a:pt x="8622" y="2301"/>
                  </a:cubicBezTo>
                  <a:cubicBezTo>
                    <a:pt x="8622" y="2147"/>
                    <a:pt x="8520" y="2003"/>
                    <a:pt x="8325" y="1860"/>
                  </a:cubicBezTo>
                  <a:cubicBezTo>
                    <a:pt x="8076" y="1677"/>
                    <a:pt x="7787" y="1610"/>
                    <a:pt x="7480" y="1610"/>
                  </a:cubicBezTo>
                  <a:cubicBezTo>
                    <a:pt x="7168" y="1610"/>
                    <a:pt x="6836" y="1680"/>
                    <a:pt x="6510" y="1768"/>
                  </a:cubicBezTo>
                  <a:cubicBezTo>
                    <a:pt x="6500" y="1696"/>
                    <a:pt x="6469" y="1583"/>
                    <a:pt x="6408" y="1429"/>
                  </a:cubicBezTo>
                  <a:cubicBezTo>
                    <a:pt x="6213" y="855"/>
                    <a:pt x="5721" y="373"/>
                    <a:pt x="5085" y="138"/>
                  </a:cubicBezTo>
                  <a:cubicBezTo>
                    <a:pt x="4824" y="46"/>
                    <a:pt x="4553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 rot="-5400000">
              <a:off x="5804250" y="4801555"/>
              <a:ext cx="214727" cy="186147"/>
            </a:xfrm>
            <a:custGeom>
              <a:avLst/>
              <a:gdLst/>
              <a:ahLst/>
              <a:cxnLst/>
              <a:rect l="l" t="t" r="r" b="b"/>
              <a:pathLst>
                <a:path w="4891" h="4240" extrusionOk="0">
                  <a:moveTo>
                    <a:pt x="3947" y="1600"/>
                  </a:moveTo>
                  <a:cubicBezTo>
                    <a:pt x="3916" y="1856"/>
                    <a:pt x="4019" y="2246"/>
                    <a:pt x="4039" y="2461"/>
                  </a:cubicBezTo>
                  <a:cubicBezTo>
                    <a:pt x="4080" y="2984"/>
                    <a:pt x="4039" y="3486"/>
                    <a:pt x="4050" y="4009"/>
                  </a:cubicBezTo>
                  <a:lnTo>
                    <a:pt x="3803" y="4009"/>
                  </a:lnTo>
                  <a:cubicBezTo>
                    <a:pt x="3742" y="3845"/>
                    <a:pt x="3721" y="3271"/>
                    <a:pt x="3711" y="2799"/>
                  </a:cubicBezTo>
                  <a:lnTo>
                    <a:pt x="3711" y="2809"/>
                  </a:lnTo>
                  <a:cubicBezTo>
                    <a:pt x="3701" y="2328"/>
                    <a:pt x="3691" y="1877"/>
                    <a:pt x="3650" y="1600"/>
                  </a:cubicBezTo>
                  <a:close/>
                  <a:moveTo>
                    <a:pt x="657" y="0"/>
                  </a:moveTo>
                  <a:cubicBezTo>
                    <a:pt x="373" y="0"/>
                    <a:pt x="125" y="230"/>
                    <a:pt x="82" y="513"/>
                  </a:cubicBezTo>
                  <a:cubicBezTo>
                    <a:pt x="0" y="944"/>
                    <a:pt x="154" y="1569"/>
                    <a:pt x="667" y="1641"/>
                  </a:cubicBezTo>
                  <a:lnTo>
                    <a:pt x="749" y="1641"/>
                  </a:lnTo>
                  <a:lnTo>
                    <a:pt x="749" y="1651"/>
                  </a:lnTo>
                  <a:lnTo>
                    <a:pt x="3393" y="1610"/>
                  </a:lnTo>
                  <a:cubicBezTo>
                    <a:pt x="3445" y="1856"/>
                    <a:pt x="3455" y="2338"/>
                    <a:pt x="3465" y="2799"/>
                  </a:cubicBezTo>
                  <a:cubicBezTo>
                    <a:pt x="3486" y="3383"/>
                    <a:pt x="3496" y="3794"/>
                    <a:pt x="3547" y="4009"/>
                  </a:cubicBezTo>
                  <a:lnTo>
                    <a:pt x="1497" y="4050"/>
                  </a:lnTo>
                  <a:cubicBezTo>
                    <a:pt x="1569" y="3978"/>
                    <a:pt x="1620" y="3886"/>
                    <a:pt x="1640" y="3763"/>
                  </a:cubicBezTo>
                  <a:cubicBezTo>
                    <a:pt x="1722" y="3281"/>
                    <a:pt x="1569" y="2861"/>
                    <a:pt x="1353" y="2676"/>
                  </a:cubicBezTo>
                  <a:cubicBezTo>
                    <a:pt x="1232" y="2573"/>
                    <a:pt x="1102" y="2529"/>
                    <a:pt x="977" y="2529"/>
                  </a:cubicBezTo>
                  <a:cubicBezTo>
                    <a:pt x="693" y="2529"/>
                    <a:pt x="440" y="2760"/>
                    <a:pt x="390" y="3045"/>
                  </a:cubicBezTo>
                  <a:cubicBezTo>
                    <a:pt x="318" y="3476"/>
                    <a:pt x="472" y="4101"/>
                    <a:pt x="974" y="4163"/>
                  </a:cubicBezTo>
                  <a:lnTo>
                    <a:pt x="984" y="4173"/>
                  </a:lnTo>
                  <a:lnTo>
                    <a:pt x="1056" y="4173"/>
                  </a:lnTo>
                  <a:lnTo>
                    <a:pt x="1056" y="4183"/>
                  </a:lnTo>
                  <a:lnTo>
                    <a:pt x="4080" y="4132"/>
                  </a:lnTo>
                  <a:cubicBezTo>
                    <a:pt x="4259" y="4200"/>
                    <a:pt x="4521" y="4240"/>
                    <a:pt x="4723" y="4240"/>
                  </a:cubicBezTo>
                  <a:cubicBezTo>
                    <a:pt x="4765" y="4240"/>
                    <a:pt x="4804" y="4238"/>
                    <a:pt x="4839" y="4234"/>
                  </a:cubicBezTo>
                  <a:cubicBezTo>
                    <a:pt x="4890" y="3876"/>
                    <a:pt x="4870" y="3496"/>
                    <a:pt x="4839" y="3117"/>
                  </a:cubicBezTo>
                  <a:cubicBezTo>
                    <a:pt x="4818" y="2973"/>
                    <a:pt x="4706" y="1425"/>
                    <a:pt x="4706" y="1425"/>
                  </a:cubicBezTo>
                  <a:cubicBezTo>
                    <a:pt x="4646" y="1423"/>
                    <a:pt x="4582" y="1423"/>
                    <a:pt x="4518" y="1423"/>
                  </a:cubicBezTo>
                  <a:cubicBezTo>
                    <a:pt x="4261" y="1423"/>
                    <a:pt x="3998" y="1436"/>
                    <a:pt x="3998" y="1436"/>
                  </a:cubicBezTo>
                  <a:cubicBezTo>
                    <a:pt x="3988" y="1446"/>
                    <a:pt x="3988" y="1466"/>
                    <a:pt x="3978" y="1477"/>
                  </a:cubicBezTo>
                  <a:lnTo>
                    <a:pt x="1189" y="1518"/>
                  </a:lnTo>
                  <a:cubicBezTo>
                    <a:pt x="1251" y="1446"/>
                    <a:pt x="1302" y="1364"/>
                    <a:pt x="1323" y="1231"/>
                  </a:cubicBezTo>
                  <a:cubicBezTo>
                    <a:pt x="1415" y="759"/>
                    <a:pt x="1261" y="329"/>
                    <a:pt x="1046" y="154"/>
                  </a:cubicBezTo>
                  <a:cubicBezTo>
                    <a:pt x="919" y="46"/>
                    <a:pt x="784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 rot="-5400000">
              <a:off x="3182747" y="4775496"/>
              <a:ext cx="235888" cy="106771"/>
            </a:xfrm>
            <a:custGeom>
              <a:avLst/>
              <a:gdLst/>
              <a:ahLst/>
              <a:cxnLst/>
              <a:rect l="l" t="t" r="r" b="b"/>
              <a:pathLst>
                <a:path w="5373" h="2432" extrusionOk="0">
                  <a:moveTo>
                    <a:pt x="1086" y="0"/>
                  </a:moveTo>
                  <a:cubicBezTo>
                    <a:pt x="692" y="0"/>
                    <a:pt x="292" y="370"/>
                    <a:pt x="175" y="802"/>
                  </a:cubicBezTo>
                  <a:cubicBezTo>
                    <a:pt x="1" y="1448"/>
                    <a:pt x="103" y="2370"/>
                    <a:pt x="780" y="2432"/>
                  </a:cubicBezTo>
                  <a:lnTo>
                    <a:pt x="893" y="2432"/>
                  </a:lnTo>
                  <a:lnTo>
                    <a:pt x="5362" y="2114"/>
                  </a:lnTo>
                  <a:lnTo>
                    <a:pt x="5372" y="1929"/>
                  </a:lnTo>
                  <a:lnTo>
                    <a:pt x="1508" y="2216"/>
                  </a:lnTo>
                  <a:cubicBezTo>
                    <a:pt x="1610" y="2114"/>
                    <a:pt x="1692" y="1970"/>
                    <a:pt x="1733" y="1786"/>
                  </a:cubicBezTo>
                  <a:cubicBezTo>
                    <a:pt x="1938" y="1068"/>
                    <a:pt x="1795" y="453"/>
                    <a:pt x="1538" y="197"/>
                  </a:cubicBezTo>
                  <a:cubicBezTo>
                    <a:pt x="1401" y="59"/>
                    <a:pt x="1244" y="0"/>
                    <a:pt x="1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2805620" y="4754631"/>
              <a:ext cx="124727" cy="155327"/>
            </a:xfrm>
            <a:custGeom>
              <a:avLst/>
              <a:gdLst/>
              <a:ahLst/>
              <a:cxnLst/>
              <a:rect l="l" t="t" r="r" b="b"/>
              <a:pathLst>
                <a:path w="2841" h="3538" extrusionOk="0">
                  <a:moveTo>
                    <a:pt x="1159" y="1128"/>
                  </a:moveTo>
                  <a:cubicBezTo>
                    <a:pt x="1425" y="1128"/>
                    <a:pt x="1702" y="1138"/>
                    <a:pt x="1969" y="1159"/>
                  </a:cubicBezTo>
                  <a:cubicBezTo>
                    <a:pt x="1948" y="1497"/>
                    <a:pt x="1917" y="1846"/>
                    <a:pt x="1876" y="2194"/>
                  </a:cubicBezTo>
                  <a:cubicBezTo>
                    <a:pt x="1743" y="2184"/>
                    <a:pt x="1607" y="2179"/>
                    <a:pt x="1472" y="2179"/>
                  </a:cubicBezTo>
                  <a:cubicBezTo>
                    <a:pt x="1336" y="2179"/>
                    <a:pt x="1200" y="2184"/>
                    <a:pt x="1067" y="2194"/>
                  </a:cubicBezTo>
                  <a:cubicBezTo>
                    <a:pt x="1108" y="1835"/>
                    <a:pt x="1138" y="1477"/>
                    <a:pt x="1159" y="1128"/>
                  </a:cubicBezTo>
                  <a:close/>
                  <a:moveTo>
                    <a:pt x="2143" y="0"/>
                  </a:moveTo>
                  <a:lnTo>
                    <a:pt x="1969" y="21"/>
                  </a:lnTo>
                  <a:cubicBezTo>
                    <a:pt x="1999" y="308"/>
                    <a:pt x="1999" y="615"/>
                    <a:pt x="1979" y="933"/>
                  </a:cubicBezTo>
                  <a:cubicBezTo>
                    <a:pt x="1784" y="918"/>
                    <a:pt x="1589" y="909"/>
                    <a:pt x="1390" y="909"/>
                  </a:cubicBezTo>
                  <a:cubicBezTo>
                    <a:pt x="1317" y="909"/>
                    <a:pt x="1243" y="910"/>
                    <a:pt x="1169" y="913"/>
                  </a:cubicBezTo>
                  <a:cubicBezTo>
                    <a:pt x="1179" y="605"/>
                    <a:pt x="1179" y="308"/>
                    <a:pt x="1159" y="31"/>
                  </a:cubicBezTo>
                  <a:lnTo>
                    <a:pt x="995" y="62"/>
                  </a:lnTo>
                  <a:cubicBezTo>
                    <a:pt x="1015" y="328"/>
                    <a:pt x="1015" y="615"/>
                    <a:pt x="1005" y="913"/>
                  </a:cubicBezTo>
                  <a:cubicBezTo>
                    <a:pt x="646" y="933"/>
                    <a:pt x="308" y="974"/>
                    <a:pt x="0" y="1056"/>
                  </a:cubicBezTo>
                  <a:lnTo>
                    <a:pt x="41" y="1272"/>
                  </a:lnTo>
                  <a:cubicBezTo>
                    <a:pt x="328" y="1189"/>
                    <a:pt x="657" y="1148"/>
                    <a:pt x="995" y="1138"/>
                  </a:cubicBezTo>
                  <a:lnTo>
                    <a:pt x="995" y="1138"/>
                  </a:lnTo>
                  <a:cubicBezTo>
                    <a:pt x="974" y="1487"/>
                    <a:pt x="933" y="1846"/>
                    <a:pt x="892" y="2204"/>
                  </a:cubicBezTo>
                  <a:cubicBezTo>
                    <a:pt x="636" y="2225"/>
                    <a:pt x="380" y="2266"/>
                    <a:pt x="154" y="2327"/>
                  </a:cubicBezTo>
                  <a:lnTo>
                    <a:pt x="185" y="2543"/>
                  </a:lnTo>
                  <a:cubicBezTo>
                    <a:pt x="400" y="2481"/>
                    <a:pt x="626" y="2450"/>
                    <a:pt x="872" y="2420"/>
                  </a:cubicBezTo>
                  <a:lnTo>
                    <a:pt x="872" y="2420"/>
                  </a:lnTo>
                  <a:cubicBezTo>
                    <a:pt x="831" y="2748"/>
                    <a:pt x="780" y="3066"/>
                    <a:pt x="739" y="3363"/>
                  </a:cubicBezTo>
                  <a:lnTo>
                    <a:pt x="718" y="3496"/>
                  </a:lnTo>
                  <a:lnTo>
                    <a:pt x="892" y="3537"/>
                  </a:lnTo>
                  <a:lnTo>
                    <a:pt x="913" y="3404"/>
                  </a:lnTo>
                  <a:cubicBezTo>
                    <a:pt x="954" y="3096"/>
                    <a:pt x="995" y="2758"/>
                    <a:pt x="1046" y="2409"/>
                  </a:cubicBezTo>
                  <a:cubicBezTo>
                    <a:pt x="1174" y="2404"/>
                    <a:pt x="1308" y="2402"/>
                    <a:pt x="1442" y="2402"/>
                  </a:cubicBezTo>
                  <a:cubicBezTo>
                    <a:pt x="1577" y="2402"/>
                    <a:pt x="1712" y="2404"/>
                    <a:pt x="1846" y="2409"/>
                  </a:cubicBezTo>
                  <a:cubicBezTo>
                    <a:pt x="1805" y="2727"/>
                    <a:pt x="1764" y="3035"/>
                    <a:pt x="1723" y="3332"/>
                  </a:cubicBezTo>
                  <a:lnTo>
                    <a:pt x="1702" y="3465"/>
                  </a:lnTo>
                  <a:lnTo>
                    <a:pt x="1866" y="3506"/>
                  </a:lnTo>
                  <a:lnTo>
                    <a:pt x="1887" y="3363"/>
                  </a:lnTo>
                  <a:cubicBezTo>
                    <a:pt x="1928" y="3066"/>
                    <a:pt x="1979" y="2748"/>
                    <a:pt x="2020" y="2420"/>
                  </a:cubicBezTo>
                  <a:cubicBezTo>
                    <a:pt x="2266" y="2430"/>
                    <a:pt x="2502" y="2450"/>
                    <a:pt x="2727" y="2471"/>
                  </a:cubicBezTo>
                  <a:lnTo>
                    <a:pt x="2830" y="2471"/>
                  </a:lnTo>
                  <a:lnTo>
                    <a:pt x="2840" y="2256"/>
                  </a:lnTo>
                  <a:lnTo>
                    <a:pt x="2738" y="2245"/>
                  </a:lnTo>
                  <a:cubicBezTo>
                    <a:pt x="2522" y="2225"/>
                    <a:pt x="2287" y="2215"/>
                    <a:pt x="2040" y="2194"/>
                  </a:cubicBezTo>
                  <a:cubicBezTo>
                    <a:pt x="2082" y="1856"/>
                    <a:pt x="2123" y="1507"/>
                    <a:pt x="2143" y="1159"/>
                  </a:cubicBezTo>
                  <a:cubicBezTo>
                    <a:pt x="2287" y="1169"/>
                    <a:pt x="2440" y="1189"/>
                    <a:pt x="2584" y="1200"/>
                  </a:cubicBezTo>
                  <a:lnTo>
                    <a:pt x="2686" y="1200"/>
                  </a:lnTo>
                  <a:lnTo>
                    <a:pt x="2697" y="984"/>
                  </a:lnTo>
                  <a:lnTo>
                    <a:pt x="2594" y="974"/>
                  </a:lnTo>
                  <a:cubicBezTo>
                    <a:pt x="2451" y="964"/>
                    <a:pt x="2307" y="954"/>
                    <a:pt x="2153" y="943"/>
                  </a:cubicBezTo>
                  <a:cubicBezTo>
                    <a:pt x="2164" y="615"/>
                    <a:pt x="2164" y="298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 rot="-5400000">
              <a:off x="345811" y="4737669"/>
              <a:ext cx="107166" cy="189264"/>
            </a:xfrm>
            <a:custGeom>
              <a:avLst/>
              <a:gdLst/>
              <a:ahLst/>
              <a:cxnLst/>
              <a:rect l="l" t="t" r="r" b="b"/>
              <a:pathLst>
                <a:path w="2441" h="4311" extrusionOk="0">
                  <a:moveTo>
                    <a:pt x="1073" y="320"/>
                  </a:moveTo>
                  <a:cubicBezTo>
                    <a:pt x="1107" y="320"/>
                    <a:pt x="1143" y="325"/>
                    <a:pt x="1179" y="334"/>
                  </a:cubicBezTo>
                  <a:cubicBezTo>
                    <a:pt x="1497" y="406"/>
                    <a:pt x="1743" y="601"/>
                    <a:pt x="1897" y="918"/>
                  </a:cubicBezTo>
                  <a:cubicBezTo>
                    <a:pt x="1999" y="1113"/>
                    <a:pt x="2061" y="1349"/>
                    <a:pt x="2092" y="1615"/>
                  </a:cubicBezTo>
                  <a:cubicBezTo>
                    <a:pt x="2143" y="2026"/>
                    <a:pt x="2112" y="2518"/>
                    <a:pt x="2010" y="3071"/>
                  </a:cubicBezTo>
                  <a:cubicBezTo>
                    <a:pt x="1865" y="3826"/>
                    <a:pt x="1504" y="3991"/>
                    <a:pt x="1152" y="3991"/>
                  </a:cubicBezTo>
                  <a:cubicBezTo>
                    <a:pt x="1078" y="3991"/>
                    <a:pt x="1004" y="3984"/>
                    <a:pt x="933" y="3973"/>
                  </a:cubicBezTo>
                  <a:cubicBezTo>
                    <a:pt x="472" y="3902"/>
                    <a:pt x="236" y="3307"/>
                    <a:pt x="257" y="2190"/>
                  </a:cubicBezTo>
                  <a:cubicBezTo>
                    <a:pt x="257" y="1698"/>
                    <a:pt x="410" y="847"/>
                    <a:pt x="749" y="488"/>
                  </a:cubicBezTo>
                  <a:cubicBezTo>
                    <a:pt x="844" y="376"/>
                    <a:pt x="952" y="320"/>
                    <a:pt x="1073" y="320"/>
                  </a:cubicBezTo>
                  <a:close/>
                  <a:moveTo>
                    <a:pt x="1077" y="0"/>
                  </a:moveTo>
                  <a:cubicBezTo>
                    <a:pt x="897" y="0"/>
                    <a:pt x="731" y="79"/>
                    <a:pt x="585" y="242"/>
                  </a:cubicBezTo>
                  <a:cubicBezTo>
                    <a:pt x="175" y="683"/>
                    <a:pt x="11" y="1667"/>
                    <a:pt x="11" y="2179"/>
                  </a:cubicBezTo>
                  <a:cubicBezTo>
                    <a:pt x="0" y="2466"/>
                    <a:pt x="21" y="2712"/>
                    <a:pt x="41" y="2928"/>
                  </a:cubicBezTo>
                  <a:cubicBezTo>
                    <a:pt x="164" y="3943"/>
                    <a:pt x="564" y="4240"/>
                    <a:pt x="913" y="4291"/>
                  </a:cubicBezTo>
                  <a:cubicBezTo>
                    <a:pt x="993" y="4304"/>
                    <a:pt x="1071" y="4310"/>
                    <a:pt x="1145" y="4310"/>
                  </a:cubicBezTo>
                  <a:cubicBezTo>
                    <a:pt x="1728" y="4310"/>
                    <a:pt x="2100" y="3917"/>
                    <a:pt x="2245" y="3153"/>
                  </a:cubicBezTo>
                  <a:cubicBezTo>
                    <a:pt x="2440" y="2138"/>
                    <a:pt x="2389" y="1308"/>
                    <a:pt x="2112" y="744"/>
                  </a:cubicBezTo>
                  <a:cubicBezTo>
                    <a:pt x="1907" y="355"/>
                    <a:pt x="1600" y="98"/>
                    <a:pt x="1220" y="16"/>
                  </a:cubicBezTo>
                  <a:cubicBezTo>
                    <a:pt x="1172" y="6"/>
                    <a:pt x="1124" y="0"/>
                    <a:pt x="1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 rot="-5400000">
              <a:off x="1261343" y="4761358"/>
              <a:ext cx="311927" cy="141849"/>
            </a:xfrm>
            <a:custGeom>
              <a:avLst/>
              <a:gdLst/>
              <a:ahLst/>
              <a:cxnLst/>
              <a:rect l="l" t="t" r="r" b="b"/>
              <a:pathLst>
                <a:path w="7105" h="3231" extrusionOk="0">
                  <a:moveTo>
                    <a:pt x="1375" y="0"/>
                  </a:moveTo>
                  <a:cubicBezTo>
                    <a:pt x="834" y="0"/>
                    <a:pt x="306" y="541"/>
                    <a:pt x="185" y="1149"/>
                  </a:cubicBezTo>
                  <a:cubicBezTo>
                    <a:pt x="0" y="2010"/>
                    <a:pt x="205" y="3220"/>
                    <a:pt x="1107" y="3230"/>
                  </a:cubicBezTo>
                  <a:cubicBezTo>
                    <a:pt x="1148" y="3230"/>
                    <a:pt x="1200" y="3230"/>
                    <a:pt x="1251" y="3220"/>
                  </a:cubicBezTo>
                  <a:lnTo>
                    <a:pt x="1251" y="3230"/>
                  </a:lnTo>
                  <a:lnTo>
                    <a:pt x="7104" y="2369"/>
                  </a:lnTo>
                  <a:lnTo>
                    <a:pt x="7104" y="2133"/>
                  </a:lnTo>
                  <a:lnTo>
                    <a:pt x="2040" y="2871"/>
                  </a:lnTo>
                  <a:cubicBezTo>
                    <a:pt x="2163" y="2728"/>
                    <a:pt x="2266" y="2533"/>
                    <a:pt x="2307" y="2287"/>
                  </a:cubicBezTo>
                  <a:cubicBezTo>
                    <a:pt x="2522" y="1323"/>
                    <a:pt x="2286" y="524"/>
                    <a:pt x="1927" y="216"/>
                  </a:cubicBezTo>
                  <a:cubicBezTo>
                    <a:pt x="1753" y="66"/>
                    <a:pt x="1563" y="0"/>
                    <a:pt x="1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 rot="-5400000">
              <a:off x="792577" y="4635415"/>
              <a:ext cx="255249" cy="265917"/>
            </a:xfrm>
            <a:custGeom>
              <a:avLst/>
              <a:gdLst/>
              <a:ahLst/>
              <a:cxnLst/>
              <a:rect l="l" t="t" r="r" b="b"/>
              <a:pathLst>
                <a:path w="5814" h="6057" extrusionOk="0">
                  <a:moveTo>
                    <a:pt x="1160" y="1"/>
                  </a:moveTo>
                  <a:cubicBezTo>
                    <a:pt x="845" y="1"/>
                    <a:pt x="533" y="184"/>
                    <a:pt x="380" y="467"/>
                  </a:cubicBezTo>
                  <a:cubicBezTo>
                    <a:pt x="83" y="1000"/>
                    <a:pt x="1" y="1902"/>
                    <a:pt x="657" y="2210"/>
                  </a:cubicBezTo>
                  <a:cubicBezTo>
                    <a:pt x="687" y="2230"/>
                    <a:pt x="728" y="2240"/>
                    <a:pt x="759" y="2251"/>
                  </a:cubicBezTo>
                  <a:lnTo>
                    <a:pt x="759" y="2261"/>
                  </a:lnTo>
                  <a:lnTo>
                    <a:pt x="3281" y="3030"/>
                  </a:lnTo>
                  <a:cubicBezTo>
                    <a:pt x="3189" y="3102"/>
                    <a:pt x="3158" y="3255"/>
                    <a:pt x="3127" y="3358"/>
                  </a:cubicBezTo>
                  <a:cubicBezTo>
                    <a:pt x="3066" y="3563"/>
                    <a:pt x="3025" y="3768"/>
                    <a:pt x="3035" y="3983"/>
                  </a:cubicBezTo>
                  <a:cubicBezTo>
                    <a:pt x="3035" y="4188"/>
                    <a:pt x="3066" y="4362"/>
                    <a:pt x="3107" y="4568"/>
                  </a:cubicBezTo>
                  <a:cubicBezTo>
                    <a:pt x="3168" y="4926"/>
                    <a:pt x="3097" y="5183"/>
                    <a:pt x="2830" y="5388"/>
                  </a:cubicBezTo>
                  <a:cubicBezTo>
                    <a:pt x="2758" y="5449"/>
                    <a:pt x="2717" y="5480"/>
                    <a:pt x="2615" y="5480"/>
                  </a:cubicBezTo>
                  <a:cubicBezTo>
                    <a:pt x="2492" y="5470"/>
                    <a:pt x="2379" y="5449"/>
                    <a:pt x="2338" y="5377"/>
                  </a:cubicBezTo>
                  <a:lnTo>
                    <a:pt x="2338" y="5377"/>
                  </a:lnTo>
                  <a:cubicBezTo>
                    <a:pt x="2383" y="5507"/>
                    <a:pt x="2514" y="5553"/>
                    <a:pt x="2647" y="5553"/>
                  </a:cubicBezTo>
                  <a:cubicBezTo>
                    <a:pt x="2757" y="5553"/>
                    <a:pt x="2868" y="5522"/>
                    <a:pt x="2933" y="5480"/>
                  </a:cubicBezTo>
                  <a:cubicBezTo>
                    <a:pt x="3179" y="5336"/>
                    <a:pt x="3312" y="5090"/>
                    <a:pt x="3384" y="4834"/>
                  </a:cubicBezTo>
                  <a:cubicBezTo>
                    <a:pt x="3425" y="4670"/>
                    <a:pt x="3455" y="4383"/>
                    <a:pt x="3466" y="4219"/>
                  </a:cubicBezTo>
                  <a:cubicBezTo>
                    <a:pt x="3476" y="4075"/>
                    <a:pt x="3476" y="3901"/>
                    <a:pt x="3517" y="3758"/>
                  </a:cubicBezTo>
                  <a:cubicBezTo>
                    <a:pt x="3558" y="3594"/>
                    <a:pt x="3568" y="3481"/>
                    <a:pt x="3701" y="3368"/>
                  </a:cubicBezTo>
                  <a:cubicBezTo>
                    <a:pt x="3753" y="3327"/>
                    <a:pt x="3855" y="3266"/>
                    <a:pt x="3947" y="3235"/>
                  </a:cubicBezTo>
                  <a:lnTo>
                    <a:pt x="4440" y="3378"/>
                  </a:lnTo>
                  <a:cubicBezTo>
                    <a:pt x="4306" y="3389"/>
                    <a:pt x="4193" y="3471"/>
                    <a:pt x="4132" y="3542"/>
                  </a:cubicBezTo>
                  <a:cubicBezTo>
                    <a:pt x="4019" y="3655"/>
                    <a:pt x="4029" y="3850"/>
                    <a:pt x="4009" y="4014"/>
                  </a:cubicBezTo>
                  <a:cubicBezTo>
                    <a:pt x="3978" y="4311"/>
                    <a:pt x="3988" y="4598"/>
                    <a:pt x="3988" y="4896"/>
                  </a:cubicBezTo>
                  <a:cubicBezTo>
                    <a:pt x="3988" y="5183"/>
                    <a:pt x="3896" y="5767"/>
                    <a:pt x="3527" y="5818"/>
                  </a:cubicBezTo>
                  <a:cubicBezTo>
                    <a:pt x="3511" y="5821"/>
                    <a:pt x="3495" y="5822"/>
                    <a:pt x="3480" y="5822"/>
                  </a:cubicBezTo>
                  <a:cubicBezTo>
                    <a:pt x="3317" y="5822"/>
                    <a:pt x="3228" y="5678"/>
                    <a:pt x="3097" y="5603"/>
                  </a:cubicBezTo>
                  <a:lnTo>
                    <a:pt x="3097" y="5603"/>
                  </a:lnTo>
                  <a:cubicBezTo>
                    <a:pt x="3135" y="5852"/>
                    <a:pt x="3380" y="6057"/>
                    <a:pt x="3638" y="6057"/>
                  </a:cubicBezTo>
                  <a:cubicBezTo>
                    <a:pt x="3656" y="6057"/>
                    <a:pt x="3673" y="6056"/>
                    <a:pt x="3691" y="6054"/>
                  </a:cubicBezTo>
                  <a:cubicBezTo>
                    <a:pt x="4091" y="6013"/>
                    <a:pt x="4399" y="5603"/>
                    <a:pt x="4532" y="5285"/>
                  </a:cubicBezTo>
                  <a:cubicBezTo>
                    <a:pt x="4675" y="4937"/>
                    <a:pt x="4716" y="4527"/>
                    <a:pt x="4932" y="4209"/>
                  </a:cubicBezTo>
                  <a:cubicBezTo>
                    <a:pt x="5106" y="3952"/>
                    <a:pt x="5413" y="3840"/>
                    <a:pt x="5772" y="3788"/>
                  </a:cubicBezTo>
                  <a:lnTo>
                    <a:pt x="5813" y="3624"/>
                  </a:lnTo>
                  <a:lnTo>
                    <a:pt x="1415" y="2281"/>
                  </a:lnTo>
                  <a:cubicBezTo>
                    <a:pt x="1538" y="2220"/>
                    <a:pt x="1641" y="2117"/>
                    <a:pt x="1723" y="1964"/>
                  </a:cubicBezTo>
                  <a:cubicBezTo>
                    <a:pt x="2071" y="1369"/>
                    <a:pt x="2051" y="733"/>
                    <a:pt x="1846" y="405"/>
                  </a:cubicBezTo>
                  <a:cubicBezTo>
                    <a:pt x="1672" y="121"/>
                    <a:pt x="1415" y="1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 rot="-7089042">
              <a:off x="1853086" y="4695006"/>
              <a:ext cx="187099" cy="274582"/>
            </a:xfrm>
            <a:custGeom>
              <a:avLst/>
              <a:gdLst/>
              <a:ahLst/>
              <a:cxnLst/>
              <a:rect l="l" t="t" r="r" b="b"/>
              <a:pathLst>
                <a:path w="3005" h="4410" extrusionOk="0">
                  <a:moveTo>
                    <a:pt x="982" y="1"/>
                  </a:moveTo>
                  <a:cubicBezTo>
                    <a:pt x="857" y="1"/>
                    <a:pt x="730" y="38"/>
                    <a:pt x="626" y="112"/>
                  </a:cubicBezTo>
                  <a:cubicBezTo>
                    <a:pt x="298" y="348"/>
                    <a:pt x="1" y="861"/>
                    <a:pt x="308" y="1230"/>
                  </a:cubicBezTo>
                  <a:cubicBezTo>
                    <a:pt x="329" y="1250"/>
                    <a:pt x="339" y="1271"/>
                    <a:pt x="360" y="1291"/>
                  </a:cubicBezTo>
                  <a:lnTo>
                    <a:pt x="1651" y="2450"/>
                  </a:lnTo>
                  <a:cubicBezTo>
                    <a:pt x="1579" y="2470"/>
                    <a:pt x="1518" y="2562"/>
                    <a:pt x="1467" y="2614"/>
                  </a:cubicBezTo>
                  <a:cubicBezTo>
                    <a:pt x="1374" y="2716"/>
                    <a:pt x="1292" y="2829"/>
                    <a:pt x="1231" y="2952"/>
                  </a:cubicBezTo>
                  <a:cubicBezTo>
                    <a:pt x="1180" y="3085"/>
                    <a:pt x="1149" y="3198"/>
                    <a:pt x="1118" y="3331"/>
                  </a:cubicBezTo>
                  <a:cubicBezTo>
                    <a:pt x="1057" y="3557"/>
                    <a:pt x="934" y="3690"/>
                    <a:pt x="729" y="3741"/>
                  </a:cubicBezTo>
                  <a:cubicBezTo>
                    <a:pt x="693" y="3746"/>
                    <a:pt x="667" y="3752"/>
                    <a:pt x="643" y="3752"/>
                  </a:cubicBezTo>
                  <a:cubicBezTo>
                    <a:pt x="618" y="3752"/>
                    <a:pt x="595" y="3746"/>
                    <a:pt x="565" y="3731"/>
                  </a:cubicBezTo>
                  <a:cubicBezTo>
                    <a:pt x="503" y="3700"/>
                    <a:pt x="431" y="3649"/>
                    <a:pt x="431" y="3598"/>
                  </a:cubicBezTo>
                  <a:lnTo>
                    <a:pt x="431" y="3598"/>
                  </a:lnTo>
                  <a:cubicBezTo>
                    <a:pt x="422" y="3745"/>
                    <a:pt x="603" y="3826"/>
                    <a:pt x="722" y="3826"/>
                  </a:cubicBezTo>
                  <a:cubicBezTo>
                    <a:pt x="735" y="3826"/>
                    <a:pt x="748" y="3825"/>
                    <a:pt x="759" y="3823"/>
                  </a:cubicBezTo>
                  <a:cubicBezTo>
                    <a:pt x="944" y="3803"/>
                    <a:pt x="1098" y="3700"/>
                    <a:pt x="1210" y="3567"/>
                  </a:cubicBezTo>
                  <a:cubicBezTo>
                    <a:pt x="1282" y="3475"/>
                    <a:pt x="1374" y="3321"/>
                    <a:pt x="1426" y="3218"/>
                  </a:cubicBezTo>
                  <a:cubicBezTo>
                    <a:pt x="1477" y="3136"/>
                    <a:pt x="1518" y="3034"/>
                    <a:pt x="1590" y="2952"/>
                  </a:cubicBezTo>
                  <a:cubicBezTo>
                    <a:pt x="1661" y="2870"/>
                    <a:pt x="1692" y="2808"/>
                    <a:pt x="1805" y="2778"/>
                  </a:cubicBezTo>
                  <a:cubicBezTo>
                    <a:pt x="1841" y="2770"/>
                    <a:pt x="1888" y="2763"/>
                    <a:pt x="1937" y="2763"/>
                  </a:cubicBezTo>
                  <a:cubicBezTo>
                    <a:pt x="1958" y="2763"/>
                    <a:pt x="1979" y="2764"/>
                    <a:pt x="2000" y="2767"/>
                  </a:cubicBezTo>
                  <a:lnTo>
                    <a:pt x="2246" y="2993"/>
                  </a:lnTo>
                  <a:cubicBezTo>
                    <a:pt x="2213" y="2977"/>
                    <a:pt x="2180" y="2970"/>
                    <a:pt x="2149" y="2970"/>
                  </a:cubicBezTo>
                  <a:cubicBezTo>
                    <a:pt x="2101" y="2970"/>
                    <a:pt x="2057" y="2985"/>
                    <a:pt x="2020" y="3003"/>
                  </a:cubicBezTo>
                  <a:cubicBezTo>
                    <a:pt x="1918" y="3034"/>
                    <a:pt x="1866" y="3157"/>
                    <a:pt x="1815" y="3249"/>
                  </a:cubicBezTo>
                  <a:cubicBezTo>
                    <a:pt x="1713" y="3423"/>
                    <a:pt x="1631" y="3598"/>
                    <a:pt x="1549" y="3772"/>
                  </a:cubicBezTo>
                  <a:cubicBezTo>
                    <a:pt x="1484" y="3929"/>
                    <a:pt x="1303" y="4203"/>
                    <a:pt x="1088" y="4203"/>
                  </a:cubicBezTo>
                  <a:cubicBezTo>
                    <a:pt x="1064" y="4203"/>
                    <a:pt x="1040" y="4199"/>
                    <a:pt x="1016" y="4192"/>
                  </a:cubicBezTo>
                  <a:cubicBezTo>
                    <a:pt x="893" y="4162"/>
                    <a:pt x="882" y="4039"/>
                    <a:pt x="821" y="3946"/>
                  </a:cubicBezTo>
                  <a:lnTo>
                    <a:pt x="821" y="3946"/>
                  </a:lnTo>
                  <a:cubicBezTo>
                    <a:pt x="780" y="4121"/>
                    <a:pt x="882" y="4326"/>
                    <a:pt x="1057" y="4387"/>
                  </a:cubicBezTo>
                  <a:cubicBezTo>
                    <a:pt x="1104" y="4403"/>
                    <a:pt x="1153" y="4410"/>
                    <a:pt x="1202" y="4410"/>
                  </a:cubicBezTo>
                  <a:cubicBezTo>
                    <a:pt x="1412" y="4410"/>
                    <a:pt x="1631" y="4284"/>
                    <a:pt x="1764" y="4151"/>
                  </a:cubicBezTo>
                  <a:cubicBezTo>
                    <a:pt x="1959" y="3987"/>
                    <a:pt x="2092" y="3752"/>
                    <a:pt x="2307" y="3629"/>
                  </a:cubicBezTo>
                  <a:cubicBezTo>
                    <a:pt x="2394" y="3572"/>
                    <a:pt x="2492" y="3549"/>
                    <a:pt x="2597" y="3549"/>
                  </a:cubicBezTo>
                  <a:cubicBezTo>
                    <a:pt x="2702" y="3549"/>
                    <a:pt x="2815" y="3572"/>
                    <a:pt x="2933" y="3608"/>
                  </a:cubicBezTo>
                  <a:lnTo>
                    <a:pt x="3004" y="3516"/>
                  </a:lnTo>
                  <a:lnTo>
                    <a:pt x="739" y="1486"/>
                  </a:lnTo>
                  <a:cubicBezTo>
                    <a:pt x="831" y="1486"/>
                    <a:pt x="923" y="1455"/>
                    <a:pt x="1016" y="1383"/>
                  </a:cubicBezTo>
                  <a:cubicBezTo>
                    <a:pt x="1385" y="1117"/>
                    <a:pt x="1549" y="738"/>
                    <a:pt x="1528" y="481"/>
                  </a:cubicBezTo>
                  <a:cubicBezTo>
                    <a:pt x="1487" y="158"/>
                    <a:pt x="1238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 rot="-5400000">
              <a:off x="3606649" y="4666654"/>
              <a:ext cx="301610" cy="203444"/>
            </a:xfrm>
            <a:custGeom>
              <a:avLst/>
              <a:gdLst/>
              <a:ahLst/>
              <a:cxnLst/>
              <a:rect l="l" t="t" r="r" b="b"/>
              <a:pathLst>
                <a:path w="6870" h="4634" extrusionOk="0">
                  <a:moveTo>
                    <a:pt x="5198" y="0"/>
                  </a:moveTo>
                  <a:lnTo>
                    <a:pt x="2451" y="3691"/>
                  </a:lnTo>
                  <a:cubicBezTo>
                    <a:pt x="2441" y="3557"/>
                    <a:pt x="2379" y="3424"/>
                    <a:pt x="2256" y="3291"/>
                  </a:cubicBezTo>
                  <a:cubicBezTo>
                    <a:pt x="1880" y="2845"/>
                    <a:pt x="1384" y="2637"/>
                    <a:pt x="1011" y="2637"/>
                  </a:cubicBezTo>
                  <a:cubicBezTo>
                    <a:pt x="947" y="2637"/>
                    <a:pt x="887" y="2643"/>
                    <a:pt x="831" y="2655"/>
                  </a:cubicBezTo>
                  <a:cubicBezTo>
                    <a:pt x="103" y="2809"/>
                    <a:pt x="1" y="3619"/>
                    <a:pt x="390" y="4060"/>
                  </a:cubicBezTo>
                  <a:cubicBezTo>
                    <a:pt x="661" y="4364"/>
                    <a:pt x="1111" y="4633"/>
                    <a:pt x="1532" y="4633"/>
                  </a:cubicBezTo>
                  <a:cubicBezTo>
                    <a:pt x="1749" y="4633"/>
                    <a:pt x="1959" y="4562"/>
                    <a:pt x="2133" y="4388"/>
                  </a:cubicBezTo>
                  <a:cubicBezTo>
                    <a:pt x="2154" y="4357"/>
                    <a:pt x="2184" y="4326"/>
                    <a:pt x="2205" y="4296"/>
                  </a:cubicBezTo>
                  <a:lnTo>
                    <a:pt x="2205" y="4306"/>
                  </a:lnTo>
                  <a:lnTo>
                    <a:pt x="3784" y="2194"/>
                  </a:lnTo>
                  <a:cubicBezTo>
                    <a:pt x="3825" y="2297"/>
                    <a:pt x="3958" y="2379"/>
                    <a:pt x="4040" y="2440"/>
                  </a:cubicBezTo>
                  <a:cubicBezTo>
                    <a:pt x="4204" y="2573"/>
                    <a:pt x="4399" y="2676"/>
                    <a:pt x="4594" y="2748"/>
                  </a:cubicBezTo>
                  <a:cubicBezTo>
                    <a:pt x="4788" y="2809"/>
                    <a:pt x="4963" y="2840"/>
                    <a:pt x="5178" y="2871"/>
                  </a:cubicBezTo>
                  <a:cubicBezTo>
                    <a:pt x="5537" y="2932"/>
                    <a:pt x="5742" y="3086"/>
                    <a:pt x="5844" y="3404"/>
                  </a:cubicBezTo>
                  <a:cubicBezTo>
                    <a:pt x="5875" y="3496"/>
                    <a:pt x="5895" y="3547"/>
                    <a:pt x="5854" y="3640"/>
                  </a:cubicBezTo>
                  <a:cubicBezTo>
                    <a:pt x="5813" y="3752"/>
                    <a:pt x="5752" y="3855"/>
                    <a:pt x="5670" y="3865"/>
                  </a:cubicBezTo>
                  <a:cubicBezTo>
                    <a:pt x="5926" y="3865"/>
                    <a:pt x="6008" y="3506"/>
                    <a:pt x="5977" y="3342"/>
                  </a:cubicBezTo>
                  <a:cubicBezTo>
                    <a:pt x="5916" y="3065"/>
                    <a:pt x="5731" y="2850"/>
                    <a:pt x="5516" y="2707"/>
                  </a:cubicBezTo>
                  <a:cubicBezTo>
                    <a:pt x="5373" y="2604"/>
                    <a:pt x="5116" y="2481"/>
                    <a:pt x="4963" y="2420"/>
                  </a:cubicBezTo>
                  <a:cubicBezTo>
                    <a:pt x="4829" y="2358"/>
                    <a:pt x="4665" y="2307"/>
                    <a:pt x="4542" y="2215"/>
                  </a:cubicBezTo>
                  <a:cubicBezTo>
                    <a:pt x="4409" y="2112"/>
                    <a:pt x="4306" y="2071"/>
                    <a:pt x="4245" y="1907"/>
                  </a:cubicBezTo>
                  <a:cubicBezTo>
                    <a:pt x="4224" y="1846"/>
                    <a:pt x="4194" y="1722"/>
                    <a:pt x="4204" y="1630"/>
                  </a:cubicBezTo>
                  <a:lnTo>
                    <a:pt x="4501" y="1220"/>
                  </a:lnTo>
                  <a:lnTo>
                    <a:pt x="4501" y="1220"/>
                  </a:lnTo>
                  <a:cubicBezTo>
                    <a:pt x="4460" y="1343"/>
                    <a:pt x="4501" y="1476"/>
                    <a:pt x="4553" y="1558"/>
                  </a:cubicBezTo>
                  <a:cubicBezTo>
                    <a:pt x="4624" y="1702"/>
                    <a:pt x="4809" y="1763"/>
                    <a:pt x="4952" y="1835"/>
                  </a:cubicBezTo>
                  <a:cubicBezTo>
                    <a:pt x="5229" y="1958"/>
                    <a:pt x="5496" y="2051"/>
                    <a:pt x="5783" y="2153"/>
                  </a:cubicBezTo>
                  <a:cubicBezTo>
                    <a:pt x="6049" y="2245"/>
                    <a:pt x="6562" y="2522"/>
                    <a:pt x="6490" y="2901"/>
                  </a:cubicBezTo>
                  <a:cubicBezTo>
                    <a:pt x="6449" y="3086"/>
                    <a:pt x="6265" y="3127"/>
                    <a:pt x="6142" y="3229"/>
                  </a:cubicBezTo>
                  <a:cubicBezTo>
                    <a:pt x="6166" y="3233"/>
                    <a:pt x="6192" y="3235"/>
                    <a:pt x="6217" y="3235"/>
                  </a:cubicBezTo>
                  <a:cubicBezTo>
                    <a:pt x="6462" y="3235"/>
                    <a:pt x="6711" y="3061"/>
                    <a:pt x="6767" y="2819"/>
                  </a:cubicBezTo>
                  <a:lnTo>
                    <a:pt x="6777" y="2819"/>
                  </a:lnTo>
                  <a:cubicBezTo>
                    <a:pt x="6869" y="2430"/>
                    <a:pt x="6582" y="2010"/>
                    <a:pt x="6326" y="1774"/>
                  </a:cubicBezTo>
                  <a:cubicBezTo>
                    <a:pt x="6049" y="1517"/>
                    <a:pt x="5680" y="1333"/>
                    <a:pt x="5455" y="1025"/>
                  </a:cubicBezTo>
                  <a:cubicBezTo>
                    <a:pt x="5270" y="779"/>
                    <a:pt x="5270" y="451"/>
                    <a:pt x="5342" y="103"/>
                  </a:cubicBezTo>
                  <a:lnTo>
                    <a:pt x="5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 rot="-5400000">
              <a:off x="2330855" y="4735801"/>
              <a:ext cx="214727" cy="186147"/>
            </a:xfrm>
            <a:custGeom>
              <a:avLst/>
              <a:gdLst/>
              <a:ahLst/>
              <a:cxnLst/>
              <a:rect l="l" t="t" r="r" b="b"/>
              <a:pathLst>
                <a:path w="4891" h="4240" extrusionOk="0">
                  <a:moveTo>
                    <a:pt x="3948" y="1600"/>
                  </a:moveTo>
                  <a:cubicBezTo>
                    <a:pt x="3907" y="1867"/>
                    <a:pt x="4019" y="2246"/>
                    <a:pt x="4040" y="2461"/>
                  </a:cubicBezTo>
                  <a:cubicBezTo>
                    <a:pt x="4081" y="2984"/>
                    <a:pt x="4040" y="3497"/>
                    <a:pt x="4050" y="4009"/>
                  </a:cubicBezTo>
                  <a:lnTo>
                    <a:pt x="3794" y="4009"/>
                  </a:lnTo>
                  <a:cubicBezTo>
                    <a:pt x="3743" y="3845"/>
                    <a:pt x="3722" y="3271"/>
                    <a:pt x="3712" y="2810"/>
                  </a:cubicBezTo>
                  <a:cubicBezTo>
                    <a:pt x="3702" y="2328"/>
                    <a:pt x="3691" y="1877"/>
                    <a:pt x="3640" y="1610"/>
                  </a:cubicBezTo>
                  <a:lnTo>
                    <a:pt x="3948" y="1600"/>
                  </a:lnTo>
                  <a:close/>
                  <a:moveTo>
                    <a:pt x="657" y="1"/>
                  </a:moveTo>
                  <a:cubicBezTo>
                    <a:pt x="372" y="1"/>
                    <a:pt x="122" y="230"/>
                    <a:pt x="72" y="513"/>
                  </a:cubicBezTo>
                  <a:cubicBezTo>
                    <a:pt x="1" y="944"/>
                    <a:pt x="155" y="1580"/>
                    <a:pt x="667" y="1641"/>
                  </a:cubicBezTo>
                  <a:cubicBezTo>
                    <a:pt x="688" y="1641"/>
                    <a:pt x="718" y="1641"/>
                    <a:pt x="749" y="1651"/>
                  </a:cubicBezTo>
                  <a:lnTo>
                    <a:pt x="3394" y="1610"/>
                  </a:lnTo>
                  <a:cubicBezTo>
                    <a:pt x="3445" y="1856"/>
                    <a:pt x="3455" y="2338"/>
                    <a:pt x="3466" y="2800"/>
                  </a:cubicBezTo>
                  <a:cubicBezTo>
                    <a:pt x="3486" y="3394"/>
                    <a:pt x="3496" y="3794"/>
                    <a:pt x="3548" y="4019"/>
                  </a:cubicBezTo>
                  <a:lnTo>
                    <a:pt x="1497" y="4050"/>
                  </a:lnTo>
                  <a:cubicBezTo>
                    <a:pt x="1569" y="3978"/>
                    <a:pt x="1620" y="3886"/>
                    <a:pt x="1631" y="3763"/>
                  </a:cubicBezTo>
                  <a:cubicBezTo>
                    <a:pt x="1723" y="3292"/>
                    <a:pt x="1569" y="2861"/>
                    <a:pt x="1354" y="2687"/>
                  </a:cubicBezTo>
                  <a:cubicBezTo>
                    <a:pt x="1230" y="2579"/>
                    <a:pt x="1098" y="2533"/>
                    <a:pt x="972" y="2533"/>
                  </a:cubicBezTo>
                  <a:cubicBezTo>
                    <a:pt x="690" y="2533"/>
                    <a:pt x="440" y="2762"/>
                    <a:pt x="390" y="3046"/>
                  </a:cubicBezTo>
                  <a:cubicBezTo>
                    <a:pt x="319" y="3476"/>
                    <a:pt x="462" y="4102"/>
                    <a:pt x="975" y="4173"/>
                  </a:cubicBezTo>
                  <a:lnTo>
                    <a:pt x="1057" y="4173"/>
                  </a:lnTo>
                  <a:lnTo>
                    <a:pt x="1057" y="4184"/>
                  </a:lnTo>
                  <a:lnTo>
                    <a:pt x="4081" y="4132"/>
                  </a:lnTo>
                  <a:cubicBezTo>
                    <a:pt x="4259" y="4200"/>
                    <a:pt x="4522" y="4240"/>
                    <a:pt x="4723" y="4240"/>
                  </a:cubicBezTo>
                  <a:cubicBezTo>
                    <a:pt x="4765" y="4240"/>
                    <a:pt x="4804" y="4238"/>
                    <a:pt x="4839" y="4235"/>
                  </a:cubicBezTo>
                  <a:cubicBezTo>
                    <a:pt x="4891" y="3886"/>
                    <a:pt x="4870" y="3497"/>
                    <a:pt x="4839" y="3117"/>
                  </a:cubicBezTo>
                  <a:cubicBezTo>
                    <a:pt x="4819" y="2974"/>
                    <a:pt x="4706" y="1436"/>
                    <a:pt x="4706" y="1436"/>
                  </a:cubicBezTo>
                  <a:cubicBezTo>
                    <a:pt x="4607" y="1429"/>
                    <a:pt x="4495" y="1427"/>
                    <a:pt x="4391" y="1427"/>
                  </a:cubicBezTo>
                  <a:cubicBezTo>
                    <a:pt x="4181" y="1427"/>
                    <a:pt x="3999" y="1436"/>
                    <a:pt x="3999" y="1436"/>
                  </a:cubicBezTo>
                  <a:cubicBezTo>
                    <a:pt x="3989" y="1446"/>
                    <a:pt x="3989" y="1467"/>
                    <a:pt x="3978" y="1477"/>
                  </a:cubicBezTo>
                  <a:lnTo>
                    <a:pt x="1190" y="1518"/>
                  </a:lnTo>
                  <a:cubicBezTo>
                    <a:pt x="1251" y="1457"/>
                    <a:pt x="1303" y="1364"/>
                    <a:pt x="1323" y="1241"/>
                  </a:cubicBezTo>
                  <a:cubicBezTo>
                    <a:pt x="1415" y="760"/>
                    <a:pt x="1262" y="339"/>
                    <a:pt x="1046" y="155"/>
                  </a:cubicBezTo>
                  <a:cubicBezTo>
                    <a:pt x="920" y="47"/>
                    <a:pt x="785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 rot="-5400000">
              <a:off x="6796670" y="4625443"/>
              <a:ext cx="124727" cy="155327"/>
            </a:xfrm>
            <a:custGeom>
              <a:avLst/>
              <a:gdLst/>
              <a:ahLst/>
              <a:cxnLst/>
              <a:rect l="l" t="t" r="r" b="b"/>
              <a:pathLst>
                <a:path w="2841" h="3538" extrusionOk="0">
                  <a:moveTo>
                    <a:pt x="1159" y="1128"/>
                  </a:moveTo>
                  <a:cubicBezTo>
                    <a:pt x="1425" y="1128"/>
                    <a:pt x="1702" y="1138"/>
                    <a:pt x="1969" y="1159"/>
                  </a:cubicBezTo>
                  <a:cubicBezTo>
                    <a:pt x="1948" y="1497"/>
                    <a:pt x="1917" y="1846"/>
                    <a:pt x="1876" y="2194"/>
                  </a:cubicBezTo>
                  <a:cubicBezTo>
                    <a:pt x="1743" y="2184"/>
                    <a:pt x="1607" y="2179"/>
                    <a:pt x="1472" y="2179"/>
                  </a:cubicBezTo>
                  <a:cubicBezTo>
                    <a:pt x="1336" y="2179"/>
                    <a:pt x="1200" y="2184"/>
                    <a:pt x="1067" y="2194"/>
                  </a:cubicBezTo>
                  <a:cubicBezTo>
                    <a:pt x="1108" y="1835"/>
                    <a:pt x="1138" y="1477"/>
                    <a:pt x="1159" y="1128"/>
                  </a:cubicBezTo>
                  <a:close/>
                  <a:moveTo>
                    <a:pt x="2143" y="0"/>
                  </a:moveTo>
                  <a:lnTo>
                    <a:pt x="1969" y="21"/>
                  </a:lnTo>
                  <a:cubicBezTo>
                    <a:pt x="1999" y="308"/>
                    <a:pt x="1999" y="615"/>
                    <a:pt x="1979" y="933"/>
                  </a:cubicBezTo>
                  <a:cubicBezTo>
                    <a:pt x="1784" y="918"/>
                    <a:pt x="1589" y="909"/>
                    <a:pt x="1390" y="909"/>
                  </a:cubicBezTo>
                  <a:cubicBezTo>
                    <a:pt x="1317" y="909"/>
                    <a:pt x="1243" y="910"/>
                    <a:pt x="1169" y="913"/>
                  </a:cubicBezTo>
                  <a:cubicBezTo>
                    <a:pt x="1179" y="605"/>
                    <a:pt x="1179" y="308"/>
                    <a:pt x="1159" y="31"/>
                  </a:cubicBezTo>
                  <a:lnTo>
                    <a:pt x="995" y="62"/>
                  </a:lnTo>
                  <a:cubicBezTo>
                    <a:pt x="1015" y="328"/>
                    <a:pt x="1015" y="615"/>
                    <a:pt x="1005" y="913"/>
                  </a:cubicBezTo>
                  <a:cubicBezTo>
                    <a:pt x="646" y="933"/>
                    <a:pt x="308" y="974"/>
                    <a:pt x="0" y="1056"/>
                  </a:cubicBezTo>
                  <a:lnTo>
                    <a:pt x="41" y="1272"/>
                  </a:lnTo>
                  <a:cubicBezTo>
                    <a:pt x="328" y="1189"/>
                    <a:pt x="657" y="1148"/>
                    <a:pt x="995" y="1138"/>
                  </a:cubicBezTo>
                  <a:lnTo>
                    <a:pt x="995" y="1138"/>
                  </a:lnTo>
                  <a:cubicBezTo>
                    <a:pt x="974" y="1487"/>
                    <a:pt x="933" y="1846"/>
                    <a:pt x="892" y="2204"/>
                  </a:cubicBezTo>
                  <a:cubicBezTo>
                    <a:pt x="636" y="2225"/>
                    <a:pt x="380" y="2266"/>
                    <a:pt x="154" y="2327"/>
                  </a:cubicBezTo>
                  <a:lnTo>
                    <a:pt x="185" y="2543"/>
                  </a:lnTo>
                  <a:cubicBezTo>
                    <a:pt x="400" y="2481"/>
                    <a:pt x="626" y="2450"/>
                    <a:pt x="872" y="2420"/>
                  </a:cubicBezTo>
                  <a:lnTo>
                    <a:pt x="872" y="2420"/>
                  </a:lnTo>
                  <a:cubicBezTo>
                    <a:pt x="831" y="2748"/>
                    <a:pt x="780" y="3066"/>
                    <a:pt x="739" y="3363"/>
                  </a:cubicBezTo>
                  <a:lnTo>
                    <a:pt x="718" y="3496"/>
                  </a:lnTo>
                  <a:lnTo>
                    <a:pt x="892" y="3537"/>
                  </a:lnTo>
                  <a:lnTo>
                    <a:pt x="913" y="3404"/>
                  </a:lnTo>
                  <a:cubicBezTo>
                    <a:pt x="954" y="3096"/>
                    <a:pt x="995" y="2758"/>
                    <a:pt x="1046" y="2409"/>
                  </a:cubicBezTo>
                  <a:cubicBezTo>
                    <a:pt x="1174" y="2404"/>
                    <a:pt x="1308" y="2402"/>
                    <a:pt x="1442" y="2402"/>
                  </a:cubicBezTo>
                  <a:cubicBezTo>
                    <a:pt x="1577" y="2402"/>
                    <a:pt x="1712" y="2404"/>
                    <a:pt x="1846" y="2409"/>
                  </a:cubicBezTo>
                  <a:cubicBezTo>
                    <a:pt x="1805" y="2727"/>
                    <a:pt x="1764" y="3035"/>
                    <a:pt x="1723" y="3332"/>
                  </a:cubicBezTo>
                  <a:lnTo>
                    <a:pt x="1702" y="3465"/>
                  </a:lnTo>
                  <a:lnTo>
                    <a:pt x="1866" y="3506"/>
                  </a:lnTo>
                  <a:lnTo>
                    <a:pt x="1887" y="3363"/>
                  </a:lnTo>
                  <a:cubicBezTo>
                    <a:pt x="1928" y="3066"/>
                    <a:pt x="1979" y="2748"/>
                    <a:pt x="2020" y="2420"/>
                  </a:cubicBezTo>
                  <a:cubicBezTo>
                    <a:pt x="2266" y="2430"/>
                    <a:pt x="2502" y="2450"/>
                    <a:pt x="2727" y="2471"/>
                  </a:cubicBezTo>
                  <a:lnTo>
                    <a:pt x="2830" y="2471"/>
                  </a:lnTo>
                  <a:lnTo>
                    <a:pt x="2840" y="2256"/>
                  </a:lnTo>
                  <a:lnTo>
                    <a:pt x="2738" y="2245"/>
                  </a:lnTo>
                  <a:cubicBezTo>
                    <a:pt x="2522" y="2225"/>
                    <a:pt x="2287" y="2215"/>
                    <a:pt x="2040" y="2194"/>
                  </a:cubicBezTo>
                  <a:cubicBezTo>
                    <a:pt x="2082" y="1856"/>
                    <a:pt x="2123" y="1507"/>
                    <a:pt x="2143" y="1159"/>
                  </a:cubicBezTo>
                  <a:cubicBezTo>
                    <a:pt x="2287" y="1169"/>
                    <a:pt x="2440" y="1189"/>
                    <a:pt x="2584" y="1200"/>
                  </a:cubicBezTo>
                  <a:lnTo>
                    <a:pt x="2686" y="1200"/>
                  </a:lnTo>
                  <a:lnTo>
                    <a:pt x="2697" y="984"/>
                  </a:lnTo>
                  <a:lnTo>
                    <a:pt x="2594" y="974"/>
                  </a:lnTo>
                  <a:cubicBezTo>
                    <a:pt x="2451" y="964"/>
                    <a:pt x="2307" y="954"/>
                    <a:pt x="2153" y="943"/>
                  </a:cubicBezTo>
                  <a:cubicBezTo>
                    <a:pt x="2164" y="615"/>
                    <a:pt x="2164" y="298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 rot="-7089042">
              <a:off x="7312486" y="4757331"/>
              <a:ext cx="187099" cy="274582"/>
            </a:xfrm>
            <a:custGeom>
              <a:avLst/>
              <a:gdLst/>
              <a:ahLst/>
              <a:cxnLst/>
              <a:rect l="l" t="t" r="r" b="b"/>
              <a:pathLst>
                <a:path w="3005" h="4410" extrusionOk="0">
                  <a:moveTo>
                    <a:pt x="982" y="1"/>
                  </a:moveTo>
                  <a:cubicBezTo>
                    <a:pt x="857" y="1"/>
                    <a:pt x="730" y="38"/>
                    <a:pt x="626" y="112"/>
                  </a:cubicBezTo>
                  <a:cubicBezTo>
                    <a:pt x="298" y="348"/>
                    <a:pt x="1" y="861"/>
                    <a:pt x="308" y="1230"/>
                  </a:cubicBezTo>
                  <a:cubicBezTo>
                    <a:pt x="329" y="1250"/>
                    <a:pt x="339" y="1271"/>
                    <a:pt x="360" y="1291"/>
                  </a:cubicBezTo>
                  <a:lnTo>
                    <a:pt x="1651" y="2450"/>
                  </a:lnTo>
                  <a:cubicBezTo>
                    <a:pt x="1579" y="2470"/>
                    <a:pt x="1518" y="2562"/>
                    <a:pt x="1467" y="2614"/>
                  </a:cubicBezTo>
                  <a:cubicBezTo>
                    <a:pt x="1374" y="2716"/>
                    <a:pt x="1292" y="2829"/>
                    <a:pt x="1231" y="2952"/>
                  </a:cubicBezTo>
                  <a:cubicBezTo>
                    <a:pt x="1180" y="3085"/>
                    <a:pt x="1149" y="3198"/>
                    <a:pt x="1118" y="3331"/>
                  </a:cubicBezTo>
                  <a:cubicBezTo>
                    <a:pt x="1057" y="3557"/>
                    <a:pt x="934" y="3690"/>
                    <a:pt x="729" y="3741"/>
                  </a:cubicBezTo>
                  <a:cubicBezTo>
                    <a:pt x="693" y="3746"/>
                    <a:pt x="667" y="3752"/>
                    <a:pt x="643" y="3752"/>
                  </a:cubicBezTo>
                  <a:cubicBezTo>
                    <a:pt x="618" y="3752"/>
                    <a:pt x="595" y="3746"/>
                    <a:pt x="565" y="3731"/>
                  </a:cubicBezTo>
                  <a:cubicBezTo>
                    <a:pt x="503" y="3700"/>
                    <a:pt x="431" y="3649"/>
                    <a:pt x="431" y="3598"/>
                  </a:cubicBezTo>
                  <a:lnTo>
                    <a:pt x="431" y="3598"/>
                  </a:lnTo>
                  <a:cubicBezTo>
                    <a:pt x="422" y="3745"/>
                    <a:pt x="603" y="3826"/>
                    <a:pt x="722" y="3826"/>
                  </a:cubicBezTo>
                  <a:cubicBezTo>
                    <a:pt x="735" y="3826"/>
                    <a:pt x="748" y="3825"/>
                    <a:pt x="759" y="3823"/>
                  </a:cubicBezTo>
                  <a:cubicBezTo>
                    <a:pt x="944" y="3803"/>
                    <a:pt x="1098" y="3700"/>
                    <a:pt x="1210" y="3567"/>
                  </a:cubicBezTo>
                  <a:cubicBezTo>
                    <a:pt x="1282" y="3475"/>
                    <a:pt x="1374" y="3321"/>
                    <a:pt x="1426" y="3218"/>
                  </a:cubicBezTo>
                  <a:cubicBezTo>
                    <a:pt x="1477" y="3136"/>
                    <a:pt x="1518" y="3034"/>
                    <a:pt x="1590" y="2952"/>
                  </a:cubicBezTo>
                  <a:cubicBezTo>
                    <a:pt x="1661" y="2870"/>
                    <a:pt x="1692" y="2808"/>
                    <a:pt x="1805" y="2778"/>
                  </a:cubicBezTo>
                  <a:cubicBezTo>
                    <a:pt x="1841" y="2770"/>
                    <a:pt x="1888" y="2763"/>
                    <a:pt x="1937" y="2763"/>
                  </a:cubicBezTo>
                  <a:cubicBezTo>
                    <a:pt x="1958" y="2763"/>
                    <a:pt x="1979" y="2764"/>
                    <a:pt x="2000" y="2767"/>
                  </a:cubicBezTo>
                  <a:lnTo>
                    <a:pt x="2246" y="2993"/>
                  </a:lnTo>
                  <a:cubicBezTo>
                    <a:pt x="2213" y="2977"/>
                    <a:pt x="2180" y="2970"/>
                    <a:pt x="2149" y="2970"/>
                  </a:cubicBezTo>
                  <a:cubicBezTo>
                    <a:pt x="2101" y="2970"/>
                    <a:pt x="2057" y="2985"/>
                    <a:pt x="2020" y="3003"/>
                  </a:cubicBezTo>
                  <a:cubicBezTo>
                    <a:pt x="1918" y="3034"/>
                    <a:pt x="1866" y="3157"/>
                    <a:pt x="1815" y="3249"/>
                  </a:cubicBezTo>
                  <a:cubicBezTo>
                    <a:pt x="1713" y="3423"/>
                    <a:pt x="1631" y="3598"/>
                    <a:pt x="1549" y="3772"/>
                  </a:cubicBezTo>
                  <a:cubicBezTo>
                    <a:pt x="1484" y="3929"/>
                    <a:pt x="1303" y="4203"/>
                    <a:pt x="1088" y="4203"/>
                  </a:cubicBezTo>
                  <a:cubicBezTo>
                    <a:pt x="1064" y="4203"/>
                    <a:pt x="1040" y="4199"/>
                    <a:pt x="1016" y="4192"/>
                  </a:cubicBezTo>
                  <a:cubicBezTo>
                    <a:pt x="893" y="4162"/>
                    <a:pt x="882" y="4039"/>
                    <a:pt x="821" y="3946"/>
                  </a:cubicBezTo>
                  <a:lnTo>
                    <a:pt x="821" y="3946"/>
                  </a:lnTo>
                  <a:cubicBezTo>
                    <a:pt x="780" y="4121"/>
                    <a:pt x="882" y="4326"/>
                    <a:pt x="1057" y="4387"/>
                  </a:cubicBezTo>
                  <a:cubicBezTo>
                    <a:pt x="1104" y="4403"/>
                    <a:pt x="1153" y="4410"/>
                    <a:pt x="1202" y="4410"/>
                  </a:cubicBezTo>
                  <a:cubicBezTo>
                    <a:pt x="1412" y="4410"/>
                    <a:pt x="1631" y="4284"/>
                    <a:pt x="1764" y="4151"/>
                  </a:cubicBezTo>
                  <a:cubicBezTo>
                    <a:pt x="1959" y="3987"/>
                    <a:pt x="2092" y="3752"/>
                    <a:pt x="2307" y="3629"/>
                  </a:cubicBezTo>
                  <a:cubicBezTo>
                    <a:pt x="2394" y="3572"/>
                    <a:pt x="2492" y="3549"/>
                    <a:pt x="2597" y="3549"/>
                  </a:cubicBezTo>
                  <a:cubicBezTo>
                    <a:pt x="2702" y="3549"/>
                    <a:pt x="2815" y="3572"/>
                    <a:pt x="2933" y="3608"/>
                  </a:cubicBezTo>
                  <a:lnTo>
                    <a:pt x="3004" y="3516"/>
                  </a:lnTo>
                  <a:lnTo>
                    <a:pt x="739" y="1486"/>
                  </a:lnTo>
                  <a:cubicBezTo>
                    <a:pt x="831" y="1486"/>
                    <a:pt x="923" y="1455"/>
                    <a:pt x="1016" y="1383"/>
                  </a:cubicBezTo>
                  <a:cubicBezTo>
                    <a:pt x="1385" y="1117"/>
                    <a:pt x="1549" y="738"/>
                    <a:pt x="1528" y="481"/>
                  </a:cubicBezTo>
                  <a:cubicBezTo>
                    <a:pt x="1487" y="158"/>
                    <a:pt x="1238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 rot="-5400000">
              <a:off x="7764536" y="4734244"/>
              <a:ext cx="107166" cy="189264"/>
            </a:xfrm>
            <a:custGeom>
              <a:avLst/>
              <a:gdLst/>
              <a:ahLst/>
              <a:cxnLst/>
              <a:rect l="l" t="t" r="r" b="b"/>
              <a:pathLst>
                <a:path w="2441" h="4311" extrusionOk="0">
                  <a:moveTo>
                    <a:pt x="1073" y="320"/>
                  </a:moveTo>
                  <a:cubicBezTo>
                    <a:pt x="1107" y="320"/>
                    <a:pt x="1143" y="325"/>
                    <a:pt x="1179" y="334"/>
                  </a:cubicBezTo>
                  <a:cubicBezTo>
                    <a:pt x="1497" y="406"/>
                    <a:pt x="1743" y="601"/>
                    <a:pt x="1897" y="918"/>
                  </a:cubicBezTo>
                  <a:cubicBezTo>
                    <a:pt x="1999" y="1113"/>
                    <a:pt x="2061" y="1349"/>
                    <a:pt x="2092" y="1615"/>
                  </a:cubicBezTo>
                  <a:cubicBezTo>
                    <a:pt x="2143" y="2026"/>
                    <a:pt x="2112" y="2518"/>
                    <a:pt x="2010" y="3071"/>
                  </a:cubicBezTo>
                  <a:cubicBezTo>
                    <a:pt x="1865" y="3826"/>
                    <a:pt x="1504" y="3991"/>
                    <a:pt x="1152" y="3991"/>
                  </a:cubicBezTo>
                  <a:cubicBezTo>
                    <a:pt x="1078" y="3991"/>
                    <a:pt x="1004" y="3984"/>
                    <a:pt x="933" y="3973"/>
                  </a:cubicBezTo>
                  <a:cubicBezTo>
                    <a:pt x="472" y="3902"/>
                    <a:pt x="236" y="3307"/>
                    <a:pt x="257" y="2190"/>
                  </a:cubicBezTo>
                  <a:cubicBezTo>
                    <a:pt x="257" y="1698"/>
                    <a:pt x="410" y="847"/>
                    <a:pt x="749" y="488"/>
                  </a:cubicBezTo>
                  <a:cubicBezTo>
                    <a:pt x="844" y="376"/>
                    <a:pt x="952" y="320"/>
                    <a:pt x="1073" y="320"/>
                  </a:cubicBezTo>
                  <a:close/>
                  <a:moveTo>
                    <a:pt x="1077" y="0"/>
                  </a:moveTo>
                  <a:cubicBezTo>
                    <a:pt x="897" y="0"/>
                    <a:pt x="731" y="79"/>
                    <a:pt x="585" y="242"/>
                  </a:cubicBezTo>
                  <a:cubicBezTo>
                    <a:pt x="175" y="683"/>
                    <a:pt x="11" y="1667"/>
                    <a:pt x="11" y="2179"/>
                  </a:cubicBezTo>
                  <a:cubicBezTo>
                    <a:pt x="0" y="2466"/>
                    <a:pt x="21" y="2712"/>
                    <a:pt x="41" y="2928"/>
                  </a:cubicBezTo>
                  <a:cubicBezTo>
                    <a:pt x="164" y="3943"/>
                    <a:pt x="564" y="4240"/>
                    <a:pt x="913" y="4291"/>
                  </a:cubicBezTo>
                  <a:cubicBezTo>
                    <a:pt x="993" y="4304"/>
                    <a:pt x="1071" y="4310"/>
                    <a:pt x="1145" y="4310"/>
                  </a:cubicBezTo>
                  <a:cubicBezTo>
                    <a:pt x="1728" y="4310"/>
                    <a:pt x="2100" y="3917"/>
                    <a:pt x="2245" y="3153"/>
                  </a:cubicBezTo>
                  <a:cubicBezTo>
                    <a:pt x="2440" y="2138"/>
                    <a:pt x="2389" y="1308"/>
                    <a:pt x="2112" y="744"/>
                  </a:cubicBezTo>
                  <a:cubicBezTo>
                    <a:pt x="1907" y="355"/>
                    <a:pt x="1600" y="98"/>
                    <a:pt x="1220" y="16"/>
                  </a:cubicBezTo>
                  <a:cubicBezTo>
                    <a:pt x="1172" y="6"/>
                    <a:pt x="1124" y="0"/>
                    <a:pt x="1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 rot="-5400000">
              <a:off x="8559244" y="4679161"/>
              <a:ext cx="378571" cy="178464"/>
            </a:xfrm>
            <a:custGeom>
              <a:avLst/>
              <a:gdLst/>
              <a:ahLst/>
              <a:cxnLst/>
              <a:rect l="l" t="t" r="r" b="b"/>
              <a:pathLst>
                <a:path w="8623" h="4065" extrusionOk="0">
                  <a:moveTo>
                    <a:pt x="3850" y="1501"/>
                  </a:moveTo>
                  <a:cubicBezTo>
                    <a:pt x="3858" y="1501"/>
                    <a:pt x="3867" y="1501"/>
                    <a:pt x="3876" y="1501"/>
                  </a:cubicBezTo>
                  <a:cubicBezTo>
                    <a:pt x="4163" y="1522"/>
                    <a:pt x="4532" y="1706"/>
                    <a:pt x="4686" y="2188"/>
                  </a:cubicBezTo>
                  <a:cubicBezTo>
                    <a:pt x="4122" y="2280"/>
                    <a:pt x="3558" y="2342"/>
                    <a:pt x="2974" y="2383"/>
                  </a:cubicBezTo>
                  <a:cubicBezTo>
                    <a:pt x="2994" y="2280"/>
                    <a:pt x="3025" y="2157"/>
                    <a:pt x="3076" y="2024"/>
                  </a:cubicBezTo>
                  <a:cubicBezTo>
                    <a:pt x="3216" y="1694"/>
                    <a:pt x="3512" y="1501"/>
                    <a:pt x="3850" y="1501"/>
                  </a:cubicBezTo>
                  <a:close/>
                  <a:moveTo>
                    <a:pt x="4267" y="322"/>
                  </a:moveTo>
                  <a:cubicBezTo>
                    <a:pt x="4501" y="322"/>
                    <a:pt x="4735" y="363"/>
                    <a:pt x="4962" y="445"/>
                  </a:cubicBezTo>
                  <a:cubicBezTo>
                    <a:pt x="5506" y="650"/>
                    <a:pt x="5936" y="1050"/>
                    <a:pt x="6100" y="1542"/>
                  </a:cubicBezTo>
                  <a:cubicBezTo>
                    <a:pt x="6152" y="1696"/>
                    <a:pt x="6182" y="1788"/>
                    <a:pt x="6193" y="1850"/>
                  </a:cubicBezTo>
                  <a:cubicBezTo>
                    <a:pt x="6152" y="1870"/>
                    <a:pt x="6121" y="1880"/>
                    <a:pt x="6080" y="1891"/>
                  </a:cubicBezTo>
                  <a:cubicBezTo>
                    <a:pt x="5824" y="1962"/>
                    <a:pt x="5588" y="2034"/>
                    <a:pt x="5383" y="2065"/>
                  </a:cubicBezTo>
                  <a:cubicBezTo>
                    <a:pt x="5260" y="2096"/>
                    <a:pt x="5137" y="2116"/>
                    <a:pt x="5014" y="2137"/>
                  </a:cubicBezTo>
                  <a:cubicBezTo>
                    <a:pt x="4860" y="1583"/>
                    <a:pt x="4440" y="1204"/>
                    <a:pt x="3907" y="1183"/>
                  </a:cubicBezTo>
                  <a:cubicBezTo>
                    <a:pt x="3889" y="1183"/>
                    <a:pt x="3872" y="1182"/>
                    <a:pt x="3856" y="1182"/>
                  </a:cubicBezTo>
                  <a:cubicBezTo>
                    <a:pt x="3385" y="1182"/>
                    <a:pt x="2977" y="1456"/>
                    <a:pt x="2779" y="1911"/>
                  </a:cubicBezTo>
                  <a:cubicBezTo>
                    <a:pt x="2707" y="2085"/>
                    <a:pt x="2666" y="2260"/>
                    <a:pt x="2646" y="2403"/>
                  </a:cubicBezTo>
                  <a:cubicBezTo>
                    <a:pt x="2512" y="2414"/>
                    <a:pt x="2379" y="2424"/>
                    <a:pt x="2236" y="2434"/>
                  </a:cubicBezTo>
                  <a:cubicBezTo>
                    <a:pt x="2215" y="2239"/>
                    <a:pt x="2215" y="2065"/>
                    <a:pt x="2246" y="1921"/>
                  </a:cubicBezTo>
                  <a:cubicBezTo>
                    <a:pt x="2348" y="1337"/>
                    <a:pt x="2902" y="773"/>
                    <a:pt x="3250" y="589"/>
                  </a:cubicBezTo>
                  <a:cubicBezTo>
                    <a:pt x="3575" y="411"/>
                    <a:pt x="3921" y="322"/>
                    <a:pt x="4267" y="322"/>
                  </a:cubicBezTo>
                  <a:close/>
                  <a:moveTo>
                    <a:pt x="7444" y="1935"/>
                  </a:moveTo>
                  <a:cubicBezTo>
                    <a:pt x="7698" y="1935"/>
                    <a:pt x="7932" y="1988"/>
                    <a:pt x="8130" y="2126"/>
                  </a:cubicBezTo>
                  <a:cubicBezTo>
                    <a:pt x="8263" y="2219"/>
                    <a:pt x="8294" y="2290"/>
                    <a:pt x="8294" y="2311"/>
                  </a:cubicBezTo>
                  <a:cubicBezTo>
                    <a:pt x="8294" y="2321"/>
                    <a:pt x="8274" y="2342"/>
                    <a:pt x="8243" y="2362"/>
                  </a:cubicBezTo>
                  <a:cubicBezTo>
                    <a:pt x="8058" y="2496"/>
                    <a:pt x="7812" y="2578"/>
                    <a:pt x="7515" y="2598"/>
                  </a:cubicBezTo>
                  <a:cubicBezTo>
                    <a:pt x="7455" y="2604"/>
                    <a:pt x="7396" y="2607"/>
                    <a:pt x="7339" y="2607"/>
                  </a:cubicBezTo>
                  <a:cubicBezTo>
                    <a:pt x="7014" y="2607"/>
                    <a:pt x="6765" y="2509"/>
                    <a:pt x="6695" y="2352"/>
                  </a:cubicBezTo>
                  <a:cubicBezTo>
                    <a:pt x="6633" y="2229"/>
                    <a:pt x="6603" y="2137"/>
                    <a:pt x="6572" y="2075"/>
                  </a:cubicBezTo>
                  <a:cubicBezTo>
                    <a:pt x="6874" y="1996"/>
                    <a:pt x="7171" y="1935"/>
                    <a:pt x="7444" y="1935"/>
                  </a:cubicBezTo>
                  <a:close/>
                  <a:moveTo>
                    <a:pt x="4737" y="2506"/>
                  </a:moveTo>
                  <a:lnTo>
                    <a:pt x="4737" y="2506"/>
                  </a:lnTo>
                  <a:cubicBezTo>
                    <a:pt x="4727" y="2711"/>
                    <a:pt x="4655" y="2926"/>
                    <a:pt x="4511" y="3121"/>
                  </a:cubicBezTo>
                  <a:cubicBezTo>
                    <a:pt x="4296" y="3428"/>
                    <a:pt x="3948" y="3644"/>
                    <a:pt x="3578" y="3705"/>
                  </a:cubicBezTo>
                  <a:cubicBezTo>
                    <a:pt x="3463" y="3722"/>
                    <a:pt x="3328" y="3739"/>
                    <a:pt x="3195" y="3739"/>
                  </a:cubicBezTo>
                  <a:cubicBezTo>
                    <a:pt x="3009" y="3739"/>
                    <a:pt x="2827" y="3706"/>
                    <a:pt x="2707" y="3592"/>
                  </a:cubicBezTo>
                  <a:cubicBezTo>
                    <a:pt x="2533" y="3418"/>
                    <a:pt x="2379" y="3090"/>
                    <a:pt x="2297" y="2752"/>
                  </a:cubicBezTo>
                  <a:cubicBezTo>
                    <a:pt x="2420" y="2742"/>
                    <a:pt x="2543" y="2742"/>
                    <a:pt x="2666" y="2731"/>
                  </a:cubicBezTo>
                  <a:cubicBezTo>
                    <a:pt x="2717" y="2947"/>
                    <a:pt x="2830" y="3111"/>
                    <a:pt x="2984" y="3203"/>
                  </a:cubicBezTo>
                  <a:cubicBezTo>
                    <a:pt x="3059" y="3248"/>
                    <a:pt x="3140" y="3269"/>
                    <a:pt x="3222" y="3269"/>
                  </a:cubicBezTo>
                  <a:cubicBezTo>
                    <a:pt x="3364" y="3269"/>
                    <a:pt x="3505" y="3204"/>
                    <a:pt x="3609" y="3080"/>
                  </a:cubicBezTo>
                  <a:cubicBezTo>
                    <a:pt x="3671" y="3008"/>
                    <a:pt x="3671" y="2906"/>
                    <a:pt x="3599" y="2844"/>
                  </a:cubicBezTo>
                  <a:cubicBezTo>
                    <a:pt x="3573" y="2823"/>
                    <a:pt x="3539" y="2812"/>
                    <a:pt x="3504" y="2812"/>
                  </a:cubicBezTo>
                  <a:cubicBezTo>
                    <a:pt x="3454" y="2812"/>
                    <a:pt x="3403" y="2833"/>
                    <a:pt x="3373" y="2875"/>
                  </a:cubicBezTo>
                  <a:cubicBezTo>
                    <a:pt x="3329" y="2919"/>
                    <a:pt x="3285" y="2940"/>
                    <a:pt x="3241" y="2940"/>
                  </a:cubicBezTo>
                  <a:cubicBezTo>
                    <a:pt x="3213" y="2940"/>
                    <a:pt x="3186" y="2932"/>
                    <a:pt x="3158" y="2916"/>
                  </a:cubicBezTo>
                  <a:cubicBezTo>
                    <a:pt x="3097" y="2885"/>
                    <a:pt x="3035" y="2813"/>
                    <a:pt x="3004" y="2701"/>
                  </a:cubicBezTo>
                  <a:cubicBezTo>
                    <a:pt x="3589" y="2660"/>
                    <a:pt x="4163" y="2588"/>
                    <a:pt x="4737" y="2506"/>
                  </a:cubicBezTo>
                  <a:close/>
                  <a:moveTo>
                    <a:pt x="4281" y="1"/>
                  </a:moveTo>
                  <a:cubicBezTo>
                    <a:pt x="3881" y="1"/>
                    <a:pt x="3479" y="100"/>
                    <a:pt x="3107" y="302"/>
                  </a:cubicBezTo>
                  <a:cubicBezTo>
                    <a:pt x="2697" y="517"/>
                    <a:pt x="2051" y="1153"/>
                    <a:pt x="1918" y="1870"/>
                  </a:cubicBezTo>
                  <a:cubicBezTo>
                    <a:pt x="1887" y="2044"/>
                    <a:pt x="1887" y="2239"/>
                    <a:pt x="1907" y="2444"/>
                  </a:cubicBezTo>
                  <a:cubicBezTo>
                    <a:pt x="1856" y="2445"/>
                    <a:pt x="1801" y="2446"/>
                    <a:pt x="1743" y="2446"/>
                  </a:cubicBezTo>
                  <a:cubicBezTo>
                    <a:pt x="1227" y="2446"/>
                    <a:pt x="509" y="2389"/>
                    <a:pt x="380" y="1983"/>
                  </a:cubicBezTo>
                  <a:cubicBezTo>
                    <a:pt x="288" y="1675"/>
                    <a:pt x="339" y="1235"/>
                    <a:pt x="503" y="948"/>
                  </a:cubicBezTo>
                  <a:cubicBezTo>
                    <a:pt x="595" y="773"/>
                    <a:pt x="718" y="661"/>
                    <a:pt x="872" y="620"/>
                  </a:cubicBezTo>
                  <a:cubicBezTo>
                    <a:pt x="941" y="598"/>
                    <a:pt x="1014" y="588"/>
                    <a:pt x="1085" y="588"/>
                  </a:cubicBezTo>
                  <a:cubicBezTo>
                    <a:pt x="1214" y="588"/>
                    <a:pt x="1336" y="621"/>
                    <a:pt x="1415" y="681"/>
                  </a:cubicBezTo>
                  <a:cubicBezTo>
                    <a:pt x="1508" y="743"/>
                    <a:pt x="1538" y="825"/>
                    <a:pt x="1538" y="937"/>
                  </a:cubicBezTo>
                  <a:cubicBezTo>
                    <a:pt x="1538" y="1101"/>
                    <a:pt x="1456" y="1245"/>
                    <a:pt x="1313" y="1327"/>
                  </a:cubicBezTo>
                  <a:cubicBezTo>
                    <a:pt x="1251" y="1364"/>
                    <a:pt x="1183" y="1382"/>
                    <a:pt x="1120" y="1382"/>
                  </a:cubicBezTo>
                  <a:cubicBezTo>
                    <a:pt x="1078" y="1382"/>
                    <a:pt x="1038" y="1374"/>
                    <a:pt x="1005" y="1358"/>
                  </a:cubicBezTo>
                  <a:cubicBezTo>
                    <a:pt x="944" y="1317"/>
                    <a:pt x="903" y="1235"/>
                    <a:pt x="893" y="1122"/>
                  </a:cubicBezTo>
                  <a:lnTo>
                    <a:pt x="893" y="1122"/>
                  </a:lnTo>
                  <a:cubicBezTo>
                    <a:pt x="913" y="1132"/>
                    <a:pt x="934" y="1132"/>
                    <a:pt x="964" y="1142"/>
                  </a:cubicBezTo>
                  <a:cubicBezTo>
                    <a:pt x="981" y="1148"/>
                    <a:pt x="998" y="1151"/>
                    <a:pt x="1014" y="1151"/>
                  </a:cubicBezTo>
                  <a:cubicBezTo>
                    <a:pt x="1081" y="1151"/>
                    <a:pt x="1147" y="1105"/>
                    <a:pt x="1180" y="1040"/>
                  </a:cubicBezTo>
                  <a:cubicBezTo>
                    <a:pt x="1210" y="958"/>
                    <a:pt x="1169" y="866"/>
                    <a:pt x="1077" y="835"/>
                  </a:cubicBezTo>
                  <a:cubicBezTo>
                    <a:pt x="1010" y="810"/>
                    <a:pt x="929" y="790"/>
                    <a:pt x="850" y="790"/>
                  </a:cubicBezTo>
                  <a:cubicBezTo>
                    <a:pt x="796" y="790"/>
                    <a:pt x="744" y="800"/>
                    <a:pt x="698" y="825"/>
                  </a:cubicBezTo>
                  <a:cubicBezTo>
                    <a:pt x="636" y="855"/>
                    <a:pt x="595" y="896"/>
                    <a:pt x="575" y="958"/>
                  </a:cubicBezTo>
                  <a:cubicBezTo>
                    <a:pt x="575" y="978"/>
                    <a:pt x="565" y="989"/>
                    <a:pt x="565" y="999"/>
                  </a:cubicBezTo>
                  <a:cubicBezTo>
                    <a:pt x="534" y="1399"/>
                    <a:pt x="718" y="1573"/>
                    <a:pt x="831" y="1634"/>
                  </a:cubicBezTo>
                  <a:cubicBezTo>
                    <a:pt x="916" y="1686"/>
                    <a:pt x="1011" y="1712"/>
                    <a:pt x="1110" y="1712"/>
                  </a:cubicBezTo>
                  <a:cubicBezTo>
                    <a:pt x="1227" y="1712"/>
                    <a:pt x="1350" y="1676"/>
                    <a:pt x="1467" y="1604"/>
                  </a:cubicBezTo>
                  <a:cubicBezTo>
                    <a:pt x="1713" y="1470"/>
                    <a:pt x="1866" y="1214"/>
                    <a:pt x="1866" y="927"/>
                  </a:cubicBezTo>
                  <a:cubicBezTo>
                    <a:pt x="1877" y="712"/>
                    <a:pt x="1784" y="537"/>
                    <a:pt x="1620" y="414"/>
                  </a:cubicBezTo>
                  <a:cubicBezTo>
                    <a:pt x="1488" y="315"/>
                    <a:pt x="1305" y="263"/>
                    <a:pt x="1112" y="263"/>
                  </a:cubicBezTo>
                  <a:cubicBezTo>
                    <a:pt x="1006" y="263"/>
                    <a:pt x="896" y="279"/>
                    <a:pt x="790" y="312"/>
                  </a:cubicBezTo>
                  <a:cubicBezTo>
                    <a:pt x="554" y="384"/>
                    <a:pt x="349" y="548"/>
                    <a:pt x="216" y="804"/>
                  </a:cubicBezTo>
                  <a:cubicBezTo>
                    <a:pt x="83" y="1040"/>
                    <a:pt x="11" y="1337"/>
                    <a:pt x="1" y="1624"/>
                  </a:cubicBezTo>
                  <a:cubicBezTo>
                    <a:pt x="1" y="1788"/>
                    <a:pt x="21" y="1952"/>
                    <a:pt x="62" y="2096"/>
                  </a:cubicBezTo>
                  <a:cubicBezTo>
                    <a:pt x="246" y="2681"/>
                    <a:pt x="1048" y="2768"/>
                    <a:pt x="1662" y="2768"/>
                  </a:cubicBezTo>
                  <a:cubicBezTo>
                    <a:pt x="1768" y="2768"/>
                    <a:pt x="1868" y="2765"/>
                    <a:pt x="1959" y="2762"/>
                  </a:cubicBezTo>
                  <a:cubicBezTo>
                    <a:pt x="2051" y="3193"/>
                    <a:pt x="2236" y="3603"/>
                    <a:pt x="2471" y="3828"/>
                  </a:cubicBezTo>
                  <a:cubicBezTo>
                    <a:pt x="2659" y="4010"/>
                    <a:pt x="2917" y="4064"/>
                    <a:pt x="3177" y="4064"/>
                  </a:cubicBezTo>
                  <a:cubicBezTo>
                    <a:pt x="3328" y="4064"/>
                    <a:pt x="3480" y="4046"/>
                    <a:pt x="3619" y="4023"/>
                  </a:cubicBezTo>
                  <a:cubicBezTo>
                    <a:pt x="4081" y="3951"/>
                    <a:pt x="4501" y="3685"/>
                    <a:pt x="4778" y="3295"/>
                  </a:cubicBezTo>
                  <a:cubicBezTo>
                    <a:pt x="4962" y="3029"/>
                    <a:pt x="5065" y="2742"/>
                    <a:pt x="5055" y="2455"/>
                  </a:cubicBezTo>
                  <a:cubicBezTo>
                    <a:pt x="5178" y="2434"/>
                    <a:pt x="5301" y="2414"/>
                    <a:pt x="5424" y="2383"/>
                  </a:cubicBezTo>
                  <a:cubicBezTo>
                    <a:pt x="5649" y="2342"/>
                    <a:pt x="5895" y="2270"/>
                    <a:pt x="6152" y="2198"/>
                  </a:cubicBezTo>
                  <a:cubicBezTo>
                    <a:pt x="6193" y="2188"/>
                    <a:pt x="6223" y="2178"/>
                    <a:pt x="6254" y="2167"/>
                  </a:cubicBezTo>
                  <a:cubicBezTo>
                    <a:pt x="6285" y="2239"/>
                    <a:pt x="6326" y="2342"/>
                    <a:pt x="6387" y="2496"/>
                  </a:cubicBezTo>
                  <a:cubicBezTo>
                    <a:pt x="6514" y="2775"/>
                    <a:pt x="6861" y="2935"/>
                    <a:pt x="7327" y="2935"/>
                  </a:cubicBezTo>
                  <a:cubicBezTo>
                    <a:pt x="7391" y="2935"/>
                    <a:pt x="7457" y="2932"/>
                    <a:pt x="7525" y="2926"/>
                  </a:cubicBezTo>
                  <a:cubicBezTo>
                    <a:pt x="7884" y="2895"/>
                    <a:pt x="8181" y="2793"/>
                    <a:pt x="8417" y="2629"/>
                  </a:cubicBezTo>
                  <a:cubicBezTo>
                    <a:pt x="8581" y="2516"/>
                    <a:pt x="8612" y="2393"/>
                    <a:pt x="8622" y="2301"/>
                  </a:cubicBezTo>
                  <a:cubicBezTo>
                    <a:pt x="8622" y="2147"/>
                    <a:pt x="8520" y="2003"/>
                    <a:pt x="8325" y="1860"/>
                  </a:cubicBezTo>
                  <a:cubicBezTo>
                    <a:pt x="8076" y="1677"/>
                    <a:pt x="7787" y="1610"/>
                    <a:pt x="7480" y="1610"/>
                  </a:cubicBezTo>
                  <a:cubicBezTo>
                    <a:pt x="7168" y="1610"/>
                    <a:pt x="6836" y="1680"/>
                    <a:pt x="6510" y="1768"/>
                  </a:cubicBezTo>
                  <a:cubicBezTo>
                    <a:pt x="6500" y="1696"/>
                    <a:pt x="6469" y="1583"/>
                    <a:pt x="6408" y="1429"/>
                  </a:cubicBezTo>
                  <a:cubicBezTo>
                    <a:pt x="6213" y="855"/>
                    <a:pt x="5721" y="373"/>
                    <a:pt x="5085" y="138"/>
                  </a:cubicBezTo>
                  <a:cubicBezTo>
                    <a:pt x="4824" y="46"/>
                    <a:pt x="4553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 rot="-5400000">
              <a:off x="8120768" y="4757946"/>
              <a:ext cx="311927" cy="141849"/>
            </a:xfrm>
            <a:custGeom>
              <a:avLst/>
              <a:gdLst/>
              <a:ahLst/>
              <a:cxnLst/>
              <a:rect l="l" t="t" r="r" b="b"/>
              <a:pathLst>
                <a:path w="7105" h="3231" extrusionOk="0">
                  <a:moveTo>
                    <a:pt x="1375" y="0"/>
                  </a:moveTo>
                  <a:cubicBezTo>
                    <a:pt x="834" y="0"/>
                    <a:pt x="306" y="541"/>
                    <a:pt x="185" y="1149"/>
                  </a:cubicBezTo>
                  <a:cubicBezTo>
                    <a:pt x="0" y="2010"/>
                    <a:pt x="205" y="3220"/>
                    <a:pt x="1107" y="3230"/>
                  </a:cubicBezTo>
                  <a:cubicBezTo>
                    <a:pt x="1148" y="3230"/>
                    <a:pt x="1200" y="3230"/>
                    <a:pt x="1251" y="3220"/>
                  </a:cubicBezTo>
                  <a:lnTo>
                    <a:pt x="1251" y="3230"/>
                  </a:lnTo>
                  <a:lnTo>
                    <a:pt x="7104" y="2369"/>
                  </a:lnTo>
                  <a:lnTo>
                    <a:pt x="7104" y="2133"/>
                  </a:lnTo>
                  <a:lnTo>
                    <a:pt x="2040" y="2871"/>
                  </a:lnTo>
                  <a:cubicBezTo>
                    <a:pt x="2163" y="2728"/>
                    <a:pt x="2266" y="2533"/>
                    <a:pt x="2307" y="2287"/>
                  </a:cubicBezTo>
                  <a:cubicBezTo>
                    <a:pt x="2522" y="1323"/>
                    <a:pt x="2286" y="524"/>
                    <a:pt x="1927" y="216"/>
                  </a:cubicBezTo>
                  <a:cubicBezTo>
                    <a:pt x="1753" y="66"/>
                    <a:pt x="1563" y="0"/>
                    <a:pt x="1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24"/>
          <p:cNvSpPr txBox="1">
            <a:spLocks noGrp="1"/>
          </p:cNvSpPr>
          <p:nvPr>
            <p:ph type="subTitle" idx="1"/>
          </p:nvPr>
        </p:nvSpPr>
        <p:spPr>
          <a:xfrm>
            <a:off x="937626" y="33146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4"/>
          <p:cNvSpPr txBox="1">
            <a:spLocks noGrp="1"/>
          </p:cNvSpPr>
          <p:nvPr>
            <p:ph type="subTitle" idx="2"/>
          </p:nvPr>
        </p:nvSpPr>
        <p:spPr>
          <a:xfrm>
            <a:off x="3484347" y="33146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24"/>
          <p:cNvSpPr txBox="1">
            <a:spLocks noGrp="1"/>
          </p:cNvSpPr>
          <p:nvPr>
            <p:ph type="subTitle" idx="3"/>
          </p:nvPr>
        </p:nvSpPr>
        <p:spPr>
          <a:xfrm>
            <a:off x="6031074" y="33146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4"/>
          <p:cNvSpPr txBox="1">
            <a:spLocks noGrp="1"/>
          </p:cNvSpPr>
          <p:nvPr>
            <p:ph type="subTitle" idx="4"/>
          </p:nvPr>
        </p:nvSpPr>
        <p:spPr>
          <a:xfrm>
            <a:off x="937625" y="28544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0" name="Google Shape;590;p24"/>
          <p:cNvSpPr txBox="1">
            <a:spLocks noGrp="1"/>
          </p:cNvSpPr>
          <p:nvPr>
            <p:ph type="subTitle" idx="5"/>
          </p:nvPr>
        </p:nvSpPr>
        <p:spPr>
          <a:xfrm>
            <a:off x="3484350" y="28544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1" name="Google Shape;591;p24"/>
          <p:cNvSpPr txBox="1">
            <a:spLocks noGrp="1"/>
          </p:cNvSpPr>
          <p:nvPr>
            <p:ph type="subTitle" idx="6"/>
          </p:nvPr>
        </p:nvSpPr>
        <p:spPr>
          <a:xfrm>
            <a:off x="6031075" y="28544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92" name="Google Shape;592;p24"/>
          <p:cNvGrpSpPr/>
          <p:nvPr/>
        </p:nvGrpSpPr>
        <p:grpSpPr>
          <a:xfrm>
            <a:off x="102577" y="219046"/>
            <a:ext cx="424888" cy="4633346"/>
            <a:chOff x="102577" y="183009"/>
            <a:chExt cx="424888" cy="4633346"/>
          </a:xfrm>
        </p:grpSpPr>
        <p:sp>
          <p:nvSpPr>
            <p:cNvPr id="593" name="Google Shape;593;p24"/>
            <p:cNvSpPr/>
            <p:nvPr/>
          </p:nvSpPr>
          <p:spPr>
            <a:xfrm>
              <a:off x="122957" y="4603998"/>
              <a:ext cx="285366" cy="212356"/>
            </a:xfrm>
            <a:custGeom>
              <a:avLst/>
              <a:gdLst/>
              <a:ahLst/>
              <a:cxnLst/>
              <a:rect l="l" t="t" r="r" b="b"/>
              <a:pathLst>
                <a:path w="6500" h="4837" extrusionOk="0">
                  <a:moveTo>
                    <a:pt x="1026" y="1"/>
                  </a:moveTo>
                  <a:cubicBezTo>
                    <a:pt x="568" y="1"/>
                    <a:pt x="154" y="424"/>
                    <a:pt x="93" y="893"/>
                  </a:cubicBezTo>
                  <a:cubicBezTo>
                    <a:pt x="0" y="1549"/>
                    <a:pt x="246" y="2451"/>
                    <a:pt x="995" y="2451"/>
                  </a:cubicBezTo>
                  <a:cubicBezTo>
                    <a:pt x="1036" y="2451"/>
                    <a:pt x="1066" y="2441"/>
                    <a:pt x="1108" y="2441"/>
                  </a:cubicBezTo>
                  <a:lnTo>
                    <a:pt x="3814" y="2021"/>
                  </a:lnTo>
                  <a:lnTo>
                    <a:pt x="3814" y="2021"/>
                  </a:lnTo>
                  <a:cubicBezTo>
                    <a:pt x="3763" y="2133"/>
                    <a:pt x="3793" y="2297"/>
                    <a:pt x="3793" y="2410"/>
                  </a:cubicBezTo>
                  <a:cubicBezTo>
                    <a:pt x="3804" y="2636"/>
                    <a:pt x="3845" y="2861"/>
                    <a:pt x="3927" y="3056"/>
                  </a:cubicBezTo>
                  <a:cubicBezTo>
                    <a:pt x="3998" y="3261"/>
                    <a:pt x="4101" y="3405"/>
                    <a:pt x="4214" y="3589"/>
                  </a:cubicBezTo>
                  <a:cubicBezTo>
                    <a:pt x="4398" y="3907"/>
                    <a:pt x="4419" y="4194"/>
                    <a:pt x="4244" y="4501"/>
                  </a:cubicBezTo>
                  <a:cubicBezTo>
                    <a:pt x="4183" y="4604"/>
                    <a:pt x="4162" y="4655"/>
                    <a:pt x="4060" y="4696"/>
                  </a:cubicBezTo>
                  <a:cubicBezTo>
                    <a:pt x="3988" y="4729"/>
                    <a:pt x="3912" y="4753"/>
                    <a:pt x="3850" y="4753"/>
                  </a:cubicBezTo>
                  <a:cubicBezTo>
                    <a:pt x="3815" y="4753"/>
                    <a:pt x="3785" y="4745"/>
                    <a:pt x="3763" y="4727"/>
                  </a:cubicBezTo>
                  <a:lnTo>
                    <a:pt x="3763" y="4727"/>
                  </a:lnTo>
                  <a:cubicBezTo>
                    <a:pt x="3809" y="4779"/>
                    <a:pt x="3869" y="4800"/>
                    <a:pt x="3934" y="4800"/>
                  </a:cubicBezTo>
                  <a:cubicBezTo>
                    <a:pt x="4099" y="4800"/>
                    <a:pt x="4297" y="4663"/>
                    <a:pt x="4378" y="4553"/>
                  </a:cubicBezTo>
                  <a:cubicBezTo>
                    <a:pt x="4552" y="4307"/>
                    <a:pt x="4603" y="3999"/>
                    <a:pt x="4573" y="3722"/>
                  </a:cubicBezTo>
                  <a:cubicBezTo>
                    <a:pt x="4552" y="3548"/>
                    <a:pt x="4480" y="3261"/>
                    <a:pt x="4429" y="3087"/>
                  </a:cubicBezTo>
                  <a:cubicBezTo>
                    <a:pt x="4388" y="2943"/>
                    <a:pt x="4316" y="2779"/>
                    <a:pt x="4306" y="2615"/>
                  </a:cubicBezTo>
                  <a:cubicBezTo>
                    <a:pt x="4296" y="2441"/>
                    <a:pt x="4265" y="2328"/>
                    <a:pt x="4357" y="2164"/>
                  </a:cubicBezTo>
                  <a:cubicBezTo>
                    <a:pt x="4388" y="2092"/>
                    <a:pt x="4460" y="1980"/>
                    <a:pt x="4542" y="1908"/>
                  </a:cubicBezTo>
                  <a:lnTo>
                    <a:pt x="5065" y="1826"/>
                  </a:lnTo>
                  <a:lnTo>
                    <a:pt x="5065" y="1826"/>
                  </a:lnTo>
                  <a:cubicBezTo>
                    <a:pt x="4942" y="1898"/>
                    <a:pt x="4870" y="2031"/>
                    <a:pt x="4829" y="2123"/>
                  </a:cubicBezTo>
                  <a:cubicBezTo>
                    <a:pt x="4757" y="2287"/>
                    <a:pt x="4839" y="2472"/>
                    <a:pt x="4880" y="2636"/>
                  </a:cubicBezTo>
                  <a:cubicBezTo>
                    <a:pt x="4962" y="2943"/>
                    <a:pt x="5065" y="3220"/>
                    <a:pt x="5177" y="3507"/>
                  </a:cubicBezTo>
                  <a:cubicBezTo>
                    <a:pt x="5280" y="3774"/>
                    <a:pt x="5403" y="4378"/>
                    <a:pt x="5065" y="4604"/>
                  </a:cubicBezTo>
                  <a:cubicBezTo>
                    <a:pt x="5005" y="4643"/>
                    <a:pt x="4947" y="4656"/>
                    <a:pt x="4891" y="4656"/>
                  </a:cubicBezTo>
                  <a:cubicBezTo>
                    <a:pt x="4784" y="4656"/>
                    <a:pt x="4680" y="4607"/>
                    <a:pt x="4573" y="4594"/>
                  </a:cubicBezTo>
                  <a:lnTo>
                    <a:pt x="4573" y="4594"/>
                  </a:lnTo>
                  <a:cubicBezTo>
                    <a:pt x="4666" y="4748"/>
                    <a:pt x="4843" y="4836"/>
                    <a:pt x="5026" y="4836"/>
                  </a:cubicBezTo>
                  <a:cubicBezTo>
                    <a:pt x="5123" y="4836"/>
                    <a:pt x="5222" y="4811"/>
                    <a:pt x="5311" y="4758"/>
                  </a:cubicBezTo>
                  <a:lnTo>
                    <a:pt x="5321" y="4758"/>
                  </a:lnTo>
                  <a:cubicBezTo>
                    <a:pt x="5680" y="4542"/>
                    <a:pt x="5833" y="3999"/>
                    <a:pt x="5844" y="3630"/>
                  </a:cubicBezTo>
                  <a:cubicBezTo>
                    <a:pt x="5854" y="3220"/>
                    <a:pt x="5751" y="2810"/>
                    <a:pt x="5844" y="2400"/>
                  </a:cubicBezTo>
                  <a:cubicBezTo>
                    <a:pt x="5915" y="2072"/>
                    <a:pt x="6182" y="1826"/>
                    <a:pt x="6500" y="1611"/>
                  </a:cubicBezTo>
                  <a:lnTo>
                    <a:pt x="6490" y="1426"/>
                  </a:lnTo>
                  <a:lnTo>
                    <a:pt x="1743" y="2164"/>
                  </a:lnTo>
                  <a:cubicBezTo>
                    <a:pt x="1846" y="2051"/>
                    <a:pt x="1907" y="1908"/>
                    <a:pt x="1938" y="1713"/>
                  </a:cubicBezTo>
                  <a:cubicBezTo>
                    <a:pt x="2051" y="975"/>
                    <a:pt x="1805" y="380"/>
                    <a:pt x="1487" y="155"/>
                  </a:cubicBezTo>
                  <a:cubicBezTo>
                    <a:pt x="1336" y="47"/>
                    <a:pt x="117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 rot="-2700000">
              <a:off x="176275" y="3454040"/>
              <a:ext cx="281382" cy="127981"/>
            </a:xfrm>
            <a:custGeom>
              <a:avLst/>
              <a:gdLst/>
              <a:ahLst/>
              <a:cxnLst/>
              <a:rect l="l" t="t" r="r" b="b"/>
              <a:pathLst>
                <a:path w="6409" h="2915" extrusionOk="0">
                  <a:moveTo>
                    <a:pt x="1237" y="0"/>
                  </a:moveTo>
                  <a:cubicBezTo>
                    <a:pt x="750" y="0"/>
                    <a:pt x="271" y="491"/>
                    <a:pt x="165" y="1038"/>
                  </a:cubicBezTo>
                  <a:cubicBezTo>
                    <a:pt x="1" y="1817"/>
                    <a:pt x="185" y="2904"/>
                    <a:pt x="995" y="2914"/>
                  </a:cubicBezTo>
                  <a:cubicBezTo>
                    <a:pt x="1036" y="2914"/>
                    <a:pt x="1077" y="2914"/>
                    <a:pt x="1118" y="2904"/>
                  </a:cubicBezTo>
                  <a:lnTo>
                    <a:pt x="1118" y="2914"/>
                  </a:lnTo>
                  <a:lnTo>
                    <a:pt x="6408" y="2145"/>
                  </a:lnTo>
                  <a:lnTo>
                    <a:pt x="6408" y="1920"/>
                  </a:lnTo>
                  <a:lnTo>
                    <a:pt x="1836" y="2586"/>
                  </a:lnTo>
                  <a:cubicBezTo>
                    <a:pt x="1949" y="2463"/>
                    <a:pt x="2041" y="2289"/>
                    <a:pt x="2082" y="2063"/>
                  </a:cubicBezTo>
                  <a:cubicBezTo>
                    <a:pt x="2277" y="1192"/>
                    <a:pt x="2061" y="474"/>
                    <a:pt x="1733" y="198"/>
                  </a:cubicBezTo>
                  <a:cubicBezTo>
                    <a:pt x="1577" y="60"/>
                    <a:pt x="1406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 rot="-3228369">
              <a:off x="140298" y="2036070"/>
              <a:ext cx="353324" cy="263149"/>
            </a:xfrm>
            <a:custGeom>
              <a:avLst/>
              <a:gdLst/>
              <a:ahLst/>
              <a:cxnLst/>
              <a:rect l="l" t="t" r="r" b="b"/>
              <a:pathLst>
                <a:path w="8048" h="5994" extrusionOk="0">
                  <a:moveTo>
                    <a:pt x="1277" y="0"/>
                  </a:moveTo>
                  <a:cubicBezTo>
                    <a:pt x="710" y="0"/>
                    <a:pt x="198" y="526"/>
                    <a:pt x="113" y="1103"/>
                  </a:cubicBezTo>
                  <a:cubicBezTo>
                    <a:pt x="0" y="1923"/>
                    <a:pt x="308" y="3041"/>
                    <a:pt x="1231" y="3041"/>
                  </a:cubicBezTo>
                  <a:cubicBezTo>
                    <a:pt x="1282" y="3041"/>
                    <a:pt x="1333" y="3031"/>
                    <a:pt x="1374" y="3031"/>
                  </a:cubicBezTo>
                  <a:lnTo>
                    <a:pt x="4726" y="2518"/>
                  </a:lnTo>
                  <a:lnTo>
                    <a:pt x="4726" y="2518"/>
                  </a:lnTo>
                  <a:cubicBezTo>
                    <a:pt x="4665" y="2651"/>
                    <a:pt x="4696" y="2856"/>
                    <a:pt x="4696" y="2990"/>
                  </a:cubicBezTo>
                  <a:cubicBezTo>
                    <a:pt x="4716" y="3266"/>
                    <a:pt x="4767" y="3543"/>
                    <a:pt x="4860" y="3799"/>
                  </a:cubicBezTo>
                  <a:cubicBezTo>
                    <a:pt x="4962" y="4045"/>
                    <a:pt x="5075" y="4230"/>
                    <a:pt x="5218" y="4455"/>
                  </a:cubicBezTo>
                  <a:cubicBezTo>
                    <a:pt x="5454" y="4845"/>
                    <a:pt x="5475" y="5194"/>
                    <a:pt x="5249" y="5583"/>
                  </a:cubicBezTo>
                  <a:cubicBezTo>
                    <a:pt x="5188" y="5706"/>
                    <a:pt x="5157" y="5768"/>
                    <a:pt x="5024" y="5819"/>
                  </a:cubicBezTo>
                  <a:cubicBezTo>
                    <a:pt x="4937" y="5859"/>
                    <a:pt x="4841" y="5890"/>
                    <a:pt x="4763" y="5890"/>
                  </a:cubicBezTo>
                  <a:cubicBezTo>
                    <a:pt x="4720" y="5890"/>
                    <a:pt x="4683" y="5881"/>
                    <a:pt x="4655" y="5860"/>
                  </a:cubicBezTo>
                  <a:lnTo>
                    <a:pt x="4655" y="5860"/>
                  </a:lnTo>
                  <a:cubicBezTo>
                    <a:pt x="4716" y="5924"/>
                    <a:pt x="4792" y="5950"/>
                    <a:pt x="4874" y="5950"/>
                  </a:cubicBezTo>
                  <a:cubicBezTo>
                    <a:pt x="5080" y="5950"/>
                    <a:pt x="5318" y="5784"/>
                    <a:pt x="5413" y="5645"/>
                  </a:cubicBezTo>
                  <a:cubicBezTo>
                    <a:pt x="5639" y="5337"/>
                    <a:pt x="5700" y="4958"/>
                    <a:pt x="5659" y="4609"/>
                  </a:cubicBezTo>
                  <a:cubicBezTo>
                    <a:pt x="5639" y="4394"/>
                    <a:pt x="5546" y="4035"/>
                    <a:pt x="5485" y="3830"/>
                  </a:cubicBezTo>
                  <a:cubicBezTo>
                    <a:pt x="5434" y="3656"/>
                    <a:pt x="5352" y="3441"/>
                    <a:pt x="5341" y="3246"/>
                  </a:cubicBezTo>
                  <a:cubicBezTo>
                    <a:pt x="5321" y="3031"/>
                    <a:pt x="5280" y="2897"/>
                    <a:pt x="5393" y="2682"/>
                  </a:cubicBezTo>
                  <a:cubicBezTo>
                    <a:pt x="5434" y="2600"/>
                    <a:pt x="5526" y="2467"/>
                    <a:pt x="5628" y="2374"/>
                  </a:cubicBezTo>
                  <a:lnTo>
                    <a:pt x="6274" y="2272"/>
                  </a:lnTo>
                  <a:lnTo>
                    <a:pt x="6274" y="2272"/>
                  </a:lnTo>
                  <a:cubicBezTo>
                    <a:pt x="6121" y="2354"/>
                    <a:pt x="6028" y="2518"/>
                    <a:pt x="5977" y="2631"/>
                  </a:cubicBezTo>
                  <a:cubicBezTo>
                    <a:pt x="5895" y="2846"/>
                    <a:pt x="5998" y="3072"/>
                    <a:pt x="6049" y="3266"/>
                  </a:cubicBezTo>
                  <a:cubicBezTo>
                    <a:pt x="6141" y="3646"/>
                    <a:pt x="6274" y="3984"/>
                    <a:pt x="6418" y="4343"/>
                  </a:cubicBezTo>
                  <a:cubicBezTo>
                    <a:pt x="6541" y="4681"/>
                    <a:pt x="6695" y="5429"/>
                    <a:pt x="6274" y="5706"/>
                  </a:cubicBezTo>
                  <a:cubicBezTo>
                    <a:pt x="6201" y="5755"/>
                    <a:pt x="6131" y="5772"/>
                    <a:pt x="6063" y="5772"/>
                  </a:cubicBezTo>
                  <a:cubicBezTo>
                    <a:pt x="5931" y="5772"/>
                    <a:pt x="5805" y="5709"/>
                    <a:pt x="5669" y="5696"/>
                  </a:cubicBezTo>
                  <a:lnTo>
                    <a:pt x="5669" y="5696"/>
                  </a:lnTo>
                  <a:cubicBezTo>
                    <a:pt x="5777" y="5885"/>
                    <a:pt x="6000" y="5994"/>
                    <a:pt x="6231" y="5994"/>
                  </a:cubicBezTo>
                  <a:cubicBezTo>
                    <a:pt x="6351" y="5994"/>
                    <a:pt x="6473" y="5964"/>
                    <a:pt x="6582" y="5901"/>
                  </a:cubicBezTo>
                  <a:lnTo>
                    <a:pt x="6592" y="5891"/>
                  </a:lnTo>
                  <a:cubicBezTo>
                    <a:pt x="7043" y="5624"/>
                    <a:pt x="7228" y="4958"/>
                    <a:pt x="7238" y="4496"/>
                  </a:cubicBezTo>
                  <a:cubicBezTo>
                    <a:pt x="7258" y="3984"/>
                    <a:pt x="7125" y="3482"/>
                    <a:pt x="7238" y="2969"/>
                  </a:cubicBezTo>
                  <a:cubicBezTo>
                    <a:pt x="7330" y="2569"/>
                    <a:pt x="7648" y="2262"/>
                    <a:pt x="8048" y="1995"/>
                  </a:cubicBezTo>
                  <a:lnTo>
                    <a:pt x="8038" y="1770"/>
                  </a:lnTo>
                  <a:lnTo>
                    <a:pt x="2163" y="2682"/>
                  </a:lnTo>
                  <a:cubicBezTo>
                    <a:pt x="2286" y="2549"/>
                    <a:pt x="2368" y="2364"/>
                    <a:pt x="2399" y="2128"/>
                  </a:cubicBezTo>
                  <a:cubicBezTo>
                    <a:pt x="2543" y="1216"/>
                    <a:pt x="2235" y="478"/>
                    <a:pt x="1846" y="191"/>
                  </a:cubicBezTo>
                  <a:cubicBezTo>
                    <a:pt x="1659" y="58"/>
                    <a:pt x="1465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 rot="-4827691">
              <a:off x="134663" y="1439573"/>
              <a:ext cx="261963" cy="141277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102577" y="2733596"/>
              <a:ext cx="219688" cy="262010"/>
            </a:xfrm>
            <a:custGeom>
              <a:avLst/>
              <a:gdLst/>
              <a:ahLst/>
              <a:cxnLst/>
              <a:rect l="l" t="t" r="r" b="b"/>
              <a:pathLst>
                <a:path w="5004" h="5968" extrusionOk="0">
                  <a:moveTo>
                    <a:pt x="4029" y="3128"/>
                  </a:moveTo>
                  <a:lnTo>
                    <a:pt x="4286" y="3302"/>
                  </a:lnTo>
                  <a:cubicBezTo>
                    <a:pt x="4101" y="3497"/>
                    <a:pt x="3978" y="3876"/>
                    <a:pt x="3865" y="4061"/>
                  </a:cubicBezTo>
                  <a:cubicBezTo>
                    <a:pt x="3599" y="4512"/>
                    <a:pt x="3271" y="4902"/>
                    <a:pt x="2984" y="5332"/>
                  </a:cubicBezTo>
                  <a:lnTo>
                    <a:pt x="2768" y="5189"/>
                  </a:lnTo>
                  <a:cubicBezTo>
                    <a:pt x="2820" y="5025"/>
                    <a:pt x="3137" y="4543"/>
                    <a:pt x="3404" y="4153"/>
                  </a:cubicBezTo>
                  <a:cubicBezTo>
                    <a:pt x="3660" y="3753"/>
                    <a:pt x="3916" y="3384"/>
                    <a:pt x="4029" y="3128"/>
                  </a:cubicBezTo>
                  <a:close/>
                  <a:moveTo>
                    <a:pt x="2184" y="1"/>
                  </a:moveTo>
                  <a:cubicBezTo>
                    <a:pt x="2022" y="1"/>
                    <a:pt x="1859" y="66"/>
                    <a:pt x="1743" y="186"/>
                  </a:cubicBezTo>
                  <a:cubicBezTo>
                    <a:pt x="1436" y="493"/>
                    <a:pt x="1200" y="1098"/>
                    <a:pt x="1579" y="1447"/>
                  </a:cubicBezTo>
                  <a:cubicBezTo>
                    <a:pt x="1600" y="1467"/>
                    <a:pt x="1620" y="1478"/>
                    <a:pt x="1641" y="1498"/>
                  </a:cubicBezTo>
                  <a:lnTo>
                    <a:pt x="3834" y="2995"/>
                  </a:lnTo>
                  <a:cubicBezTo>
                    <a:pt x="3722" y="3220"/>
                    <a:pt x="3465" y="3620"/>
                    <a:pt x="3199" y="4010"/>
                  </a:cubicBezTo>
                  <a:cubicBezTo>
                    <a:pt x="2881" y="4502"/>
                    <a:pt x="2656" y="4840"/>
                    <a:pt x="2574" y="5045"/>
                  </a:cubicBezTo>
                  <a:lnTo>
                    <a:pt x="872" y="3897"/>
                  </a:lnTo>
                  <a:cubicBezTo>
                    <a:pt x="964" y="3876"/>
                    <a:pt x="1067" y="3835"/>
                    <a:pt x="1149" y="3743"/>
                  </a:cubicBezTo>
                  <a:cubicBezTo>
                    <a:pt x="1497" y="3405"/>
                    <a:pt x="1610" y="2964"/>
                    <a:pt x="1548" y="2697"/>
                  </a:cubicBezTo>
                  <a:cubicBezTo>
                    <a:pt x="1469" y="2393"/>
                    <a:pt x="1235" y="2255"/>
                    <a:pt x="996" y="2255"/>
                  </a:cubicBezTo>
                  <a:cubicBezTo>
                    <a:pt x="831" y="2255"/>
                    <a:pt x="665" y="2320"/>
                    <a:pt x="544" y="2441"/>
                  </a:cubicBezTo>
                  <a:cubicBezTo>
                    <a:pt x="236" y="2749"/>
                    <a:pt x="0" y="3343"/>
                    <a:pt x="380" y="3692"/>
                  </a:cubicBezTo>
                  <a:cubicBezTo>
                    <a:pt x="400" y="3712"/>
                    <a:pt x="421" y="3733"/>
                    <a:pt x="441" y="3743"/>
                  </a:cubicBezTo>
                  <a:lnTo>
                    <a:pt x="441" y="3753"/>
                  </a:lnTo>
                  <a:lnTo>
                    <a:pt x="2932" y="5445"/>
                  </a:lnTo>
                  <a:cubicBezTo>
                    <a:pt x="3066" y="5640"/>
                    <a:pt x="3312" y="5865"/>
                    <a:pt x="3496" y="5968"/>
                  </a:cubicBezTo>
                  <a:cubicBezTo>
                    <a:pt x="3742" y="5711"/>
                    <a:pt x="3947" y="5373"/>
                    <a:pt x="4132" y="5055"/>
                  </a:cubicBezTo>
                  <a:cubicBezTo>
                    <a:pt x="4214" y="4922"/>
                    <a:pt x="5003" y="3600"/>
                    <a:pt x="5003" y="3600"/>
                  </a:cubicBezTo>
                  <a:cubicBezTo>
                    <a:pt x="4767" y="3415"/>
                    <a:pt x="4419" y="3200"/>
                    <a:pt x="4419" y="3200"/>
                  </a:cubicBezTo>
                  <a:cubicBezTo>
                    <a:pt x="4409" y="3200"/>
                    <a:pt x="4398" y="3210"/>
                    <a:pt x="4378" y="3220"/>
                  </a:cubicBezTo>
                  <a:lnTo>
                    <a:pt x="2071" y="1642"/>
                  </a:lnTo>
                  <a:cubicBezTo>
                    <a:pt x="2163" y="1631"/>
                    <a:pt x="2256" y="1580"/>
                    <a:pt x="2348" y="1488"/>
                  </a:cubicBezTo>
                  <a:cubicBezTo>
                    <a:pt x="2697" y="1150"/>
                    <a:pt x="2809" y="719"/>
                    <a:pt x="2738" y="452"/>
                  </a:cubicBezTo>
                  <a:cubicBezTo>
                    <a:pt x="2658" y="141"/>
                    <a:pt x="2423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 rot="-5858654">
              <a:off x="134652" y="4038459"/>
              <a:ext cx="261967" cy="141279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102577" y="183009"/>
              <a:ext cx="219688" cy="262010"/>
            </a:xfrm>
            <a:custGeom>
              <a:avLst/>
              <a:gdLst/>
              <a:ahLst/>
              <a:cxnLst/>
              <a:rect l="l" t="t" r="r" b="b"/>
              <a:pathLst>
                <a:path w="5004" h="5968" extrusionOk="0">
                  <a:moveTo>
                    <a:pt x="4029" y="3128"/>
                  </a:moveTo>
                  <a:lnTo>
                    <a:pt x="4286" y="3302"/>
                  </a:lnTo>
                  <a:cubicBezTo>
                    <a:pt x="4101" y="3497"/>
                    <a:pt x="3978" y="3876"/>
                    <a:pt x="3865" y="4061"/>
                  </a:cubicBezTo>
                  <a:cubicBezTo>
                    <a:pt x="3599" y="4512"/>
                    <a:pt x="3271" y="4902"/>
                    <a:pt x="2984" y="5332"/>
                  </a:cubicBezTo>
                  <a:lnTo>
                    <a:pt x="2768" y="5189"/>
                  </a:lnTo>
                  <a:cubicBezTo>
                    <a:pt x="2820" y="5025"/>
                    <a:pt x="3137" y="4543"/>
                    <a:pt x="3404" y="4153"/>
                  </a:cubicBezTo>
                  <a:cubicBezTo>
                    <a:pt x="3660" y="3753"/>
                    <a:pt x="3916" y="3384"/>
                    <a:pt x="4029" y="3128"/>
                  </a:cubicBezTo>
                  <a:close/>
                  <a:moveTo>
                    <a:pt x="2184" y="1"/>
                  </a:moveTo>
                  <a:cubicBezTo>
                    <a:pt x="2022" y="1"/>
                    <a:pt x="1859" y="66"/>
                    <a:pt x="1743" y="186"/>
                  </a:cubicBezTo>
                  <a:cubicBezTo>
                    <a:pt x="1436" y="493"/>
                    <a:pt x="1200" y="1098"/>
                    <a:pt x="1579" y="1447"/>
                  </a:cubicBezTo>
                  <a:cubicBezTo>
                    <a:pt x="1600" y="1467"/>
                    <a:pt x="1620" y="1478"/>
                    <a:pt x="1641" y="1498"/>
                  </a:cubicBezTo>
                  <a:lnTo>
                    <a:pt x="3834" y="2995"/>
                  </a:lnTo>
                  <a:cubicBezTo>
                    <a:pt x="3722" y="3220"/>
                    <a:pt x="3465" y="3620"/>
                    <a:pt x="3199" y="4010"/>
                  </a:cubicBezTo>
                  <a:cubicBezTo>
                    <a:pt x="2881" y="4502"/>
                    <a:pt x="2656" y="4840"/>
                    <a:pt x="2574" y="5045"/>
                  </a:cubicBezTo>
                  <a:lnTo>
                    <a:pt x="872" y="3897"/>
                  </a:lnTo>
                  <a:cubicBezTo>
                    <a:pt x="964" y="3876"/>
                    <a:pt x="1067" y="3835"/>
                    <a:pt x="1149" y="3743"/>
                  </a:cubicBezTo>
                  <a:cubicBezTo>
                    <a:pt x="1497" y="3405"/>
                    <a:pt x="1610" y="2964"/>
                    <a:pt x="1548" y="2697"/>
                  </a:cubicBezTo>
                  <a:cubicBezTo>
                    <a:pt x="1469" y="2393"/>
                    <a:pt x="1235" y="2255"/>
                    <a:pt x="996" y="2255"/>
                  </a:cubicBezTo>
                  <a:cubicBezTo>
                    <a:pt x="831" y="2255"/>
                    <a:pt x="665" y="2320"/>
                    <a:pt x="544" y="2441"/>
                  </a:cubicBezTo>
                  <a:cubicBezTo>
                    <a:pt x="236" y="2749"/>
                    <a:pt x="0" y="3343"/>
                    <a:pt x="380" y="3692"/>
                  </a:cubicBezTo>
                  <a:cubicBezTo>
                    <a:pt x="400" y="3712"/>
                    <a:pt x="421" y="3733"/>
                    <a:pt x="441" y="3743"/>
                  </a:cubicBezTo>
                  <a:lnTo>
                    <a:pt x="441" y="3753"/>
                  </a:lnTo>
                  <a:lnTo>
                    <a:pt x="2932" y="5445"/>
                  </a:lnTo>
                  <a:cubicBezTo>
                    <a:pt x="3066" y="5640"/>
                    <a:pt x="3312" y="5865"/>
                    <a:pt x="3496" y="5968"/>
                  </a:cubicBezTo>
                  <a:cubicBezTo>
                    <a:pt x="3742" y="5711"/>
                    <a:pt x="3947" y="5373"/>
                    <a:pt x="4132" y="5055"/>
                  </a:cubicBezTo>
                  <a:cubicBezTo>
                    <a:pt x="4214" y="4922"/>
                    <a:pt x="5003" y="3600"/>
                    <a:pt x="5003" y="3600"/>
                  </a:cubicBezTo>
                  <a:cubicBezTo>
                    <a:pt x="4767" y="3415"/>
                    <a:pt x="4419" y="3200"/>
                    <a:pt x="4419" y="3200"/>
                  </a:cubicBezTo>
                  <a:cubicBezTo>
                    <a:pt x="4409" y="3200"/>
                    <a:pt x="4398" y="3210"/>
                    <a:pt x="4378" y="3220"/>
                  </a:cubicBezTo>
                  <a:lnTo>
                    <a:pt x="2071" y="1642"/>
                  </a:lnTo>
                  <a:cubicBezTo>
                    <a:pt x="2163" y="1631"/>
                    <a:pt x="2256" y="1580"/>
                    <a:pt x="2348" y="1488"/>
                  </a:cubicBezTo>
                  <a:cubicBezTo>
                    <a:pt x="2697" y="1150"/>
                    <a:pt x="2809" y="719"/>
                    <a:pt x="2738" y="452"/>
                  </a:cubicBezTo>
                  <a:cubicBezTo>
                    <a:pt x="2658" y="141"/>
                    <a:pt x="2423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 rot="-1102507">
              <a:off x="176263" y="903982"/>
              <a:ext cx="281378" cy="127979"/>
            </a:xfrm>
            <a:custGeom>
              <a:avLst/>
              <a:gdLst/>
              <a:ahLst/>
              <a:cxnLst/>
              <a:rect l="l" t="t" r="r" b="b"/>
              <a:pathLst>
                <a:path w="6409" h="2915" extrusionOk="0">
                  <a:moveTo>
                    <a:pt x="1237" y="0"/>
                  </a:moveTo>
                  <a:cubicBezTo>
                    <a:pt x="750" y="0"/>
                    <a:pt x="271" y="491"/>
                    <a:pt x="165" y="1038"/>
                  </a:cubicBezTo>
                  <a:cubicBezTo>
                    <a:pt x="1" y="1817"/>
                    <a:pt x="185" y="2904"/>
                    <a:pt x="995" y="2914"/>
                  </a:cubicBezTo>
                  <a:cubicBezTo>
                    <a:pt x="1036" y="2914"/>
                    <a:pt x="1077" y="2914"/>
                    <a:pt x="1118" y="2904"/>
                  </a:cubicBezTo>
                  <a:lnTo>
                    <a:pt x="1118" y="2914"/>
                  </a:lnTo>
                  <a:lnTo>
                    <a:pt x="6408" y="2145"/>
                  </a:lnTo>
                  <a:lnTo>
                    <a:pt x="6408" y="1920"/>
                  </a:lnTo>
                  <a:lnTo>
                    <a:pt x="1836" y="2586"/>
                  </a:lnTo>
                  <a:cubicBezTo>
                    <a:pt x="1949" y="2463"/>
                    <a:pt x="2041" y="2289"/>
                    <a:pt x="2082" y="2063"/>
                  </a:cubicBezTo>
                  <a:cubicBezTo>
                    <a:pt x="2277" y="1192"/>
                    <a:pt x="2061" y="474"/>
                    <a:pt x="1733" y="198"/>
                  </a:cubicBezTo>
                  <a:cubicBezTo>
                    <a:pt x="1577" y="60"/>
                    <a:pt x="1406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4"/>
          <p:cNvGrpSpPr/>
          <p:nvPr/>
        </p:nvGrpSpPr>
        <p:grpSpPr>
          <a:xfrm>
            <a:off x="8616527" y="219046"/>
            <a:ext cx="424888" cy="4633346"/>
            <a:chOff x="102577" y="183009"/>
            <a:chExt cx="424888" cy="4633346"/>
          </a:xfrm>
        </p:grpSpPr>
        <p:sp>
          <p:nvSpPr>
            <p:cNvPr id="602" name="Google Shape;602;p24"/>
            <p:cNvSpPr/>
            <p:nvPr/>
          </p:nvSpPr>
          <p:spPr>
            <a:xfrm>
              <a:off x="122957" y="4603998"/>
              <a:ext cx="285366" cy="212356"/>
            </a:xfrm>
            <a:custGeom>
              <a:avLst/>
              <a:gdLst/>
              <a:ahLst/>
              <a:cxnLst/>
              <a:rect l="l" t="t" r="r" b="b"/>
              <a:pathLst>
                <a:path w="6500" h="4837" extrusionOk="0">
                  <a:moveTo>
                    <a:pt x="1026" y="1"/>
                  </a:moveTo>
                  <a:cubicBezTo>
                    <a:pt x="568" y="1"/>
                    <a:pt x="154" y="424"/>
                    <a:pt x="93" y="893"/>
                  </a:cubicBezTo>
                  <a:cubicBezTo>
                    <a:pt x="0" y="1549"/>
                    <a:pt x="246" y="2451"/>
                    <a:pt x="995" y="2451"/>
                  </a:cubicBezTo>
                  <a:cubicBezTo>
                    <a:pt x="1036" y="2451"/>
                    <a:pt x="1066" y="2441"/>
                    <a:pt x="1108" y="2441"/>
                  </a:cubicBezTo>
                  <a:lnTo>
                    <a:pt x="3814" y="2021"/>
                  </a:lnTo>
                  <a:lnTo>
                    <a:pt x="3814" y="2021"/>
                  </a:lnTo>
                  <a:cubicBezTo>
                    <a:pt x="3763" y="2133"/>
                    <a:pt x="3793" y="2297"/>
                    <a:pt x="3793" y="2410"/>
                  </a:cubicBezTo>
                  <a:cubicBezTo>
                    <a:pt x="3804" y="2636"/>
                    <a:pt x="3845" y="2861"/>
                    <a:pt x="3927" y="3056"/>
                  </a:cubicBezTo>
                  <a:cubicBezTo>
                    <a:pt x="3998" y="3261"/>
                    <a:pt x="4101" y="3405"/>
                    <a:pt x="4214" y="3589"/>
                  </a:cubicBezTo>
                  <a:cubicBezTo>
                    <a:pt x="4398" y="3907"/>
                    <a:pt x="4419" y="4194"/>
                    <a:pt x="4244" y="4501"/>
                  </a:cubicBezTo>
                  <a:cubicBezTo>
                    <a:pt x="4183" y="4604"/>
                    <a:pt x="4162" y="4655"/>
                    <a:pt x="4060" y="4696"/>
                  </a:cubicBezTo>
                  <a:cubicBezTo>
                    <a:pt x="3988" y="4729"/>
                    <a:pt x="3912" y="4753"/>
                    <a:pt x="3850" y="4753"/>
                  </a:cubicBezTo>
                  <a:cubicBezTo>
                    <a:pt x="3815" y="4753"/>
                    <a:pt x="3785" y="4745"/>
                    <a:pt x="3763" y="4727"/>
                  </a:cubicBezTo>
                  <a:lnTo>
                    <a:pt x="3763" y="4727"/>
                  </a:lnTo>
                  <a:cubicBezTo>
                    <a:pt x="3809" y="4779"/>
                    <a:pt x="3869" y="4800"/>
                    <a:pt x="3934" y="4800"/>
                  </a:cubicBezTo>
                  <a:cubicBezTo>
                    <a:pt x="4099" y="4800"/>
                    <a:pt x="4297" y="4663"/>
                    <a:pt x="4378" y="4553"/>
                  </a:cubicBezTo>
                  <a:cubicBezTo>
                    <a:pt x="4552" y="4307"/>
                    <a:pt x="4603" y="3999"/>
                    <a:pt x="4573" y="3722"/>
                  </a:cubicBezTo>
                  <a:cubicBezTo>
                    <a:pt x="4552" y="3548"/>
                    <a:pt x="4480" y="3261"/>
                    <a:pt x="4429" y="3087"/>
                  </a:cubicBezTo>
                  <a:cubicBezTo>
                    <a:pt x="4388" y="2943"/>
                    <a:pt x="4316" y="2779"/>
                    <a:pt x="4306" y="2615"/>
                  </a:cubicBezTo>
                  <a:cubicBezTo>
                    <a:pt x="4296" y="2441"/>
                    <a:pt x="4265" y="2328"/>
                    <a:pt x="4357" y="2164"/>
                  </a:cubicBezTo>
                  <a:cubicBezTo>
                    <a:pt x="4388" y="2092"/>
                    <a:pt x="4460" y="1980"/>
                    <a:pt x="4542" y="1908"/>
                  </a:cubicBezTo>
                  <a:lnTo>
                    <a:pt x="5065" y="1826"/>
                  </a:lnTo>
                  <a:lnTo>
                    <a:pt x="5065" y="1826"/>
                  </a:lnTo>
                  <a:cubicBezTo>
                    <a:pt x="4942" y="1898"/>
                    <a:pt x="4870" y="2031"/>
                    <a:pt x="4829" y="2123"/>
                  </a:cubicBezTo>
                  <a:cubicBezTo>
                    <a:pt x="4757" y="2287"/>
                    <a:pt x="4839" y="2472"/>
                    <a:pt x="4880" y="2636"/>
                  </a:cubicBezTo>
                  <a:cubicBezTo>
                    <a:pt x="4962" y="2943"/>
                    <a:pt x="5065" y="3220"/>
                    <a:pt x="5177" y="3507"/>
                  </a:cubicBezTo>
                  <a:cubicBezTo>
                    <a:pt x="5280" y="3774"/>
                    <a:pt x="5403" y="4378"/>
                    <a:pt x="5065" y="4604"/>
                  </a:cubicBezTo>
                  <a:cubicBezTo>
                    <a:pt x="5005" y="4643"/>
                    <a:pt x="4947" y="4656"/>
                    <a:pt x="4891" y="4656"/>
                  </a:cubicBezTo>
                  <a:cubicBezTo>
                    <a:pt x="4784" y="4656"/>
                    <a:pt x="4680" y="4607"/>
                    <a:pt x="4573" y="4594"/>
                  </a:cubicBezTo>
                  <a:lnTo>
                    <a:pt x="4573" y="4594"/>
                  </a:lnTo>
                  <a:cubicBezTo>
                    <a:pt x="4666" y="4748"/>
                    <a:pt x="4843" y="4836"/>
                    <a:pt x="5026" y="4836"/>
                  </a:cubicBezTo>
                  <a:cubicBezTo>
                    <a:pt x="5123" y="4836"/>
                    <a:pt x="5222" y="4811"/>
                    <a:pt x="5311" y="4758"/>
                  </a:cubicBezTo>
                  <a:lnTo>
                    <a:pt x="5321" y="4758"/>
                  </a:lnTo>
                  <a:cubicBezTo>
                    <a:pt x="5680" y="4542"/>
                    <a:pt x="5833" y="3999"/>
                    <a:pt x="5844" y="3630"/>
                  </a:cubicBezTo>
                  <a:cubicBezTo>
                    <a:pt x="5854" y="3220"/>
                    <a:pt x="5751" y="2810"/>
                    <a:pt x="5844" y="2400"/>
                  </a:cubicBezTo>
                  <a:cubicBezTo>
                    <a:pt x="5915" y="2072"/>
                    <a:pt x="6182" y="1826"/>
                    <a:pt x="6500" y="1611"/>
                  </a:cubicBezTo>
                  <a:lnTo>
                    <a:pt x="6490" y="1426"/>
                  </a:lnTo>
                  <a:lnTo>
                    <a:pt x="1743" y="2164"/>
                  </a:lnTo>
                  <a:cubicBezTo>
                    <a:pt x="1846" y="2051"/>
                    <a:pt x="1907" y="1908"/>
                    <a:pt x="1938" y="1713"/>
                  </a:cubicBezTo>
                  <a:cubicBezTo>
                    <a:pt x="2051" y="975"/>
                    <a:pt x="1805" y="380"/>
                    <a:pt x="1487" y="155"/>
                  </a:cubicBezTo>
                  <a:cubicBezTo>
                    <a:pt x="1336" y="47"/>
                    <a:pt x="117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 rot="-2700000">
              <a:off x="176275" y="3454040"/>
              <a:ext cx="281382" cy="127981"/>
            </a:xfrm>
            <a:custGeom>
              <a:avLst/>
              <a:gdLst/>
              <a:ahLst/>
              <a:cxnLst/>
              <a:rect l="l" t="t" r="r" b="b"/>
              <a:pathLst>
                <a:path w="6409" h="2915" extrusionOk="0">
                  <a:moveTo>
                    <a:pt x="1237" y="0"/>
                  </a:moveTo>
                  <a:cubicBezTo>
                    <a:pt x="750" y="0"/>
                    <a:pt x="271" y="491"/>
                    <a:pt x="165" y="1038"/>
                  </a:cubicBezTo>
                  <a:cubicBezTo>
                    <a:pt x="1" y="1817"/>
                    <a:pt x="185" y="2904"/>
                    <a:pt x="995" y="2914"/>
                  </a:cubicBezTo>
                  <a:cubicBezTo>
                    <a:pt x="1036" y="2914"/>
                    <a:pt x="1077" y="2914"/>
                    <a:pt x="1118" y="2904"/>
                  </a:cubicBezTo>
                  <a:lnTo>
                    <a:pt x="1118" y="2914"/>
                  </a:lnTo>
                  <a:lnTo>
                    <a:pt x="6408" y="2145"/>
                  </a:lnTo>
                  <a:lnTo>
                    <a:pt x="6408" y="1920"/>
                  </a:lnTo>
                  <a:lnTo>
                    <a:pt x="1836" y="2586"/>
                  </a:lnTo>
                  <a:cubicBezTo>
                    <a:pt x="1949" y="2463"/>
                    <a:pt x="2041" y="2289"/>
                    <a:pt x="2082" y="2063"/>
                  </a:cubicBezTo>
                  <a:cubicBezTo>
                    <a:pt x="2277" y="1192"/>
                    <a:pt x="2061" y="474"/>
                    <a:pt x="1733" y="198"/>
                  </a:cubicBezTo>
                  <a:cubicBezTo>
                    <a:pt x="1577" y="60"/>
                    <a:pt x="1406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 rot="-3228369">
              <a:off x="140298" y="2036070"/>
              <a:ext cx="353324" cy="263149"/>
            </a:xfrm>
            <a:custGeom>
              <a:avLst/>
              <a:gdLst/>
              <a:ahLst/>
              <a:cxnLst/>
              <a:rect l="l" t="t" r="r" b="b"/>
              <a:pathLst>
                <a:path w="8048" h="5994" extrusionOk="0">
                  <a:moveTo>
                    <a:pt x="1277" y="0"/>
                  </a:moveTo>
                  <a:cubicBezTo>
                    <a:pt x="710" y="0"/>
                    <a:pt x="198" y="526"/>
                    <a:pt x="113" y="1103"/>
                  </a:cubicBezTo>
                  <a:cubicBezTo>
                    <a:pt x="0" y="1923"/>
                    <a:pt x="308" y="3041"/>
                    <a:pt x="1231" y="3041"/>
                  </a:cubicBezTo>
                  <a:cubicBezTo>
                    <a:pt x="1282" y="3041"/>
                    <a:pt x="1333" y="3031"/>
                    <a:pt x="1374" y="3031"/>
                  </a:cubicBezTo>
                  <a:lnTo>
                    <a:pt x="4726" y="2518"/>
                  </a:lnTo>
                  <a:lnTo>
                    <a:pt x="4726" y="2518"/>
                  </a:lnTo>
                  <a:cubicBezTo>
                    <a:pt x="4665" y="2651"/>
                    <a:pt x="4696" y="2856"/>
                    <a:pt x="4696" y="2990"/>
                  </a:cubicBezTo>
                  <a:cubicBezTo>
                    <a:pt x="4716" y="3266"/>
                    <a:pt x="4767" y="3543"/>
                    <a:pt x="4860" y="3799"/>
                  </a:cubicBezTo>
                  <a:cubicBezTo>
                    <a:pt x="4962" y="4045"/>
                    <a:pt x="5075" y="4230"/>
                    <a:pt x="5218" y="4455"/>
                  </a:cubicBezTo>
                  <a:cubicBezTo>
                    <a:pt x="5454" y="4845"/>
                    <a:pt x="5475" y="5194"/>
                    <a:pt x="5249" y="5583"/>
                  </a:cubicBezTo>
                  <a:cubicBezTo>
                    <a:pt x="5188" y="5706"/>
                    <a:pt x="5157" y="5768"/>
                    <a:pt x="5024" y="5819"/>
                  </a:cubicBezTo>
                  <a:cubicBezTo>
                    <a:pt x="4937" y="5859"/>
                    <a:pt x="4841" y="5890"/>
                    <a:pt x="4763" y="5890"/>
                  </a:cubicBezTo>
                  <a:cubicBezTo>
                    <a:pt x="4720" y="5890"/>
                    <a:pt x="4683" y="5881"/>
                    <a:pt x="4655" y="5860"/>
                  </a:cubicBezTo>
                  <a:lnTo>
                    <a:pt x="4655" y="5860"/>
                  </a:lnTo>
                  <a:cubicBezTo>
                    <a:pt x="4716" y="5924"/>
                    <a:pt x="4792" y="5950"/>
                    <a:pt x="4874" y="5950"/>
                  </a:cubicBezTo>
                  <a:cubicBezTo>
                    <a:pt x="5080" y="5950"/>
                    <a:pt x="5318" y="5784"/>
                    <a:pt x="5413" y="5645"/>
                  </a:cubicBezTo>
                  <a:cubicBezTo>
                    <a:pt x="5639" y="5337"/>
                    <a:pt x="5700" y="4958"/>
                    <a:pt x="5659" y="4609"/>
                  </a:cubicBezTo>
                  <a:cubicBezTo>
                    <a:pt x="5639" y="4394"/>
                    <a:pt x="5546" y="4035"/>
                    <a:pt x="5485" y="3830"/>
                  </a:cubicBezTo>
                  <a:cubicBezTo>
                    <a:pt x="5434" y="3656"/>
                    <a:pt x="5352" y="3441"/>
                    <a:pt x="5341" y="3246"/>
                  </a:cubicBezTo>
                  <a:cubicBezTo>
                    <a:pt x="5321" y="3031"/>
                    <a:pt x="5280" y="2897"/>
                    <a:pt x="5393" y="2682"/>
                  </a:cubicBezTo>
                  <a:cubicBezTo>
                    <a:pt x="5434" y="2600"/>
                    <a:pt x="5526" y="2467"/>
                    <a:pt x="5628" y="2374"/>
                  </a:cubicBezTo>
                  <a:lnTo>
                    <a:pt x="6274" y="2272"/>
                  </a:lnTo>
                  <a:lnTo>
                    <a:pt x="6274" y="2272"/>
                  </a:lnTo>
                  <a:cubicBezTo>
                    <a:pt x="6121" y="2354"/>
                    <a:pt x="6028" y="2518"/>
                    <a:pt x="5977" y="2631"/>
                  </a:cubicBezTo>
                  <a:cubicBezTo>
                    <a:pt x="5895" y="2846"/>
                    <a:pt x="5998" y="3072"/>
                    <a:pt x="6049" y="3266"/>
                  </a:cubicBezTo>
                  <a:cubicBezTo>
                    <a:pt x="6141" y="3646"/>
                    <a:pt x="6274" y="3984"/>
                    <a:pt x="6418" y="4343"/>
                  </a:cubicBezTo>
                  <a:cubicBezTo>
                    <a:pt x="6541" y="4681"/>
                    <a:pt x="6695" y="5429"/>
                    <a:pt x="6274" y="5706"/>
                  </a:cubicBezTo>
                  <a:cubicBezTo>
                    <a:pt x="6201" y="5755"/>
                    <a:pt x="6131" y="5772"/>
                    <a:pt x="6063" y="5772"/>
                  </a:cubicBezTo>
                  <a:cubicBezTo>
                    <a:pt x="5931" y="5772"/>
                    <a:pt x="5805" y="5709"/>
                    <a:pt x="5669" y="5696"/>
                  </a:cubicBezTo>
                  <a:lnTo>
                    <a:pt x="5669" y="5696"/>
                  </a:lnTo>
                  <a:cubicBezTo>
                    <a:pt x="5777" y="5885"/>
                    <a:pt x="6000" y="5994"/>
                    <a:pt x="6231" y="5994"/>
                  </a:cubicBezTo>
                  <a:cubicBezTo>
                    <a:pt x="6351" y="5994"/>
                    <a:pt x="6473" y="5964"/>
                    <a:pt x="6582" y="5901"/>
                  </a:cubicBezTo>
                  <a:lnTo>
                    <a:pt x="6592" y="5891"/>
                  </a:lnTo>
                  <a:cubicBezTo>
                    <a:pt x="7043" y="5624"/>
                    <a:pt x="7228" y="4958"/>
                    <a:pt x="7238" y="4496"/>
                  </a:cubicBezTo>
                  <a:cubicBezTo>
                    <a:pt x="7258" y="3984"/>
                    <a:pt x="7125" y="3482"/>
                    <a:pt x="7238" y="2969"/>
                  </a:cubicBezTo>
                  <a:cubicBezTo>
                    <a:pt x="7330" y="2569"/>
                    <a:pt x="7648" y="2262"/>
                    <a:pt x="8048" y="1995"/>
                  </a:cubicBezTo>
                  <a:lnTo>
                    <a:pt x="8038" y="1770"/>
                  </a:lnTo>
                  <a:lnTo>
                    <a:pt x="2163" y="2682"/>
                  </a:lnTo>
                  <a:cubicBezTo>
                    <a:pt x="2286" y="2549"/>
                    <a:pt x="2368" y="2364"/>
                    <a:pt x="2399" y="2128"/>
                  </a:cubicBezTo>
                  <a:cubicBezTo>
                    <a:pt x="2543" y="1216"/>
                    <a:pt x="2235" y="478"/>
                    <a:pt x="1846" y="191"/>
                  </a:cubicBezTo>
                  <a:cubicBezTo>
                    <a:pt x="1659" y="58"/>
                    <a:pt x="1465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 rot="-4827691">
              <a:off x="134663" y="1439573"/>
              <a:ext cx="261963" cy="141277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102577" y="2733596"/>
              <a:ext cx="219688" cy="262010"/>
            </a:xfrm>
            <a:custGeom>
              <a:avLst/>
              <a:gdLst/>
              <a:ahLst/>
              <a:cxnLst/>
              <a:rect l="l" t="t" r="r" b="b"/>
              <a:pathLst>
                <a:path w="5004" h="5968" extrusionOk="0">
                  <a:moveTo>
                    <a:pt x="4029" y="3128"/>
                  </a:moveTo>
                  <a:lnTo>
                    <a:pt x="4286" y="3302"/>
                  </a:lnTo>
                  <a:cubicBezTo>
                    <a:pt x="4101" y="3497"/>
                    <a:pt x="3978" y="3876"/>
                    <a:pt x="3865" y="4061"/>
                  </a:cubicBezTo>
                  <a:cubicBezTo>
                    <a:pt x="3599" y="4512"/>
                    <a:pt x="3271" y="4902"/>
                    <a:pt x="2984" y="5332"/>
                  </a:cubicBezTo>
                  <a:lnTo>
                    <a:pt x="2768" y="5189"/>
                  </a:lnTo>
                  <a:cubicBezTo>
                    <a:pt x="2820" y="5025"/>
                    <a:pt x="3137" y="4543"/>
                    <a:pt x="3404" y="4153"/>
                  </a:cubicBezTo>
                  <a:cubicBezTo>
                    <a:pt x="3660" y="3753"/>
                    <a:pt x="3916" y="3384"/>
                    <a:pt x="4029" y="3128"/>
                  </a:cubicBezTo>
                  <a:close/>
                  <a:moveTo>
                    <a:pt x="2184" y="1"/>
                  </a:moveTo>
                  <a:cubicBezTo>
                    <a:pt x="2022" y="1"/>
                    <a:pt x="1859" y="66"/>
                    <a:pt x="1743" y="186"/>
                  </a:cubicBezTo>
                  <a:cubicBezTo>
                    <a:pt x="1436" y="493"/>
                    <a:pt x="1200" y="1098"/>
                    <a:pt x="1579" y="1447"/>
                  </a:cubicBezTo>
                  <a:cubicBezTo>
                    <a:pt x="1600" y="1467"/>
                    <a:pt x="1620" y="1478"/>
                    <a:pt x="1641" y="1498"/>
                  </a:cubicBezTo>
                  <a:lnTo>
                    <a:pt x="3834" y="2995"/>
                  </a:lnTo>
                  <a:cubicBezTo>
                    <a:pt x="3722" y="3220"/>
                    <a:pt x="3465" y="3620"/>
                    <a:pt x="3199" y="4010"/>
                  </a:cubicBezTo>
                  <a:cubicBezTo>
                    <a:pt x="2881" y="4502"/>
                    <a:pt x="2656" y="4840"/>
                    <a:pt x="2574" y="5045"/>
                  </a:cubicBezTo>
                  <a:lnTo>
                    <a:pt x="872" y="3897"/>
                  </a:lnTo>
                  <a:cubicBezTo>
                    <a:pt x="964" y="3876"/>
                    <a:pt x="1067" y="3835"/>
                    <a:pt x="1149" y="3743"/>
                  </a:cubicBezTo>
                  <a:cubicBezTo>
                    <a:pt x="1497" y="3405"/>
                    <a:pt x="1610" y="2964"/>
                    <a:pt x="1548" y="2697"/>
                  </a:cubicBezTo>
                  <a:cubicBezTo>
                    <a:pt x="1469" y="2393"/>
                    <a:pt x="1235" y="2255"/>
                    <a:pt x="996" y="2255"/>
                  </a:cubicBezTo>
                  <a:cubicBezTo>
                    <a:pt x="831" y="2255"/>
                    <a:pt x="665" y="2320"/>
                    <a:pt x="544" y="2441"/>
                  </a:cubicBezTo>
                  <a:cubicBezTo>
                    <a:pt x="236" y="2749"/>
                    <a:pt x="0" y="3343"/>
                    <a:pt x="380" y="3692"/>
                  </a:cubicBezTo>
                  <a:cubicBezTo>
                    <a:pt x="400" y="3712"/>
                    <a:pt x="421" y="3733"/>
                    <a:pt x="441" y="3743"/>
                  </a:cubicBezTo>
                  <a:lnTo>
                    <a:pt x="441" y="3753"/>
                  </a:lnTo>
                  <a:lnTo>
                    <a:pt x="2932" y="5445"/>
                  </a:lnTo>
                  <a:cubicBezTo>
                    <a:pt x="3066" y="5640"/>
                    <a:pt x="3312" y="5865"/>
                    <a:pt x="3496" y="5968"/>
                  </a:cubicBezTo>
                  <a:cubicBezTo>
                    <a:pt x="3742" y="5711"/>
                    <a:pt x="3947" y="5373"/>
                    <a:pt x="4132" y="5055"/>
                  </a:cubicBezTo>
                  <a:cubicBezTo>
                    <a:pt x="4214" y="4922"/>
                    <a:pt x="5003" y="3600"/>
                    <a:pt x="5003" y="3600"/>
                  </a:cubicBezTo>
                  <a:cubicBezTo>
                    <a:pt x="4767" y="3415"/>
                    <a:pt x="4419" y="3200"/>
                    <a:pt x="4419" y="3200"/>
                  </a:cubicBezTo>
                  <a:cubicBezTo>
                    <a:pt x="4409" y="3200"/>
                    <a:pt x="4398" y="3210"/>
                    <a:pt x="4378" y="3220"/>
                  </a:cubicBezTo>
                  <a:lnTo>
                    <a:pt x="2071" y="1642"/>
                  </a:lnTo>
                  <a:cubicBezTo>
                    <a:pt x="2163" y="1631"/>
                    <a:pt x="2256" y="1580"/>
                    <a:pt x="2348" y="1488"/>
                  </a:cubicBezTo>
                  <a:cubicBezTo>
                    <a:pt x="2697" y="1150"/>
                    <a:pt x="2809" y="719"/>
                    <a:pt x="2738" y="452"/>
                  </a:cubicBezTo>
                  <a:cubicBezTo>
                    <a:pt x="2658" y="141"/>
                    <a:pt x="2423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 rot="-5858654">
              <a:off x="134652" y="4038459"/>
              <a:ext cx="261967" cy="141279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102577" y="183009"/>
              <a:ext cx="219688" cy="262010"/>
            </a:xfrm>
            <a:custGeom>
              <a:avLst/>
              <a:gdLst/>
              <a:ahLst/>
              <a:cxnLst/>
              <a:rect l="l" t="t" r="r" b="b"/>
              <a:pathLst>
                <a:path w="5004" h="5968" extrusionOk="0">
                  <a:moveTo>
                    <a:pt x="4029" y="3128"/>
                  </a:moveTo>
                  <a:lnTo>
                    <a:pt x="4286" y="3302"/>
                  </a:lnTo>
                  <a:cubicBezTo>
                    <a:pt x="4101" y="3497"/>
                    <a:pt x="3978" y="3876"/>
                    <a:pt x="3865" y="4061"/>
                  </a:cubicBezTo>
                  <a:cubicBezTo>
                    <a:pt x="3599" y="4512"/>
                    <a:pt x="3271" y="4902"/>
                    <a:pt x="2984" y="5332"/>
                  </a:cubicBezTo>
                  <a:lnTo>
                    <a:pt x="2768" y="5189"/>
                  </a:lnTo>
                  <a:cubicBezTo>
                    <a:pt x="2820" y="5025"/>
                    <a:pt x="3137" y="4543"/>
                    <a:pt x="3404" y="4153"/>
                  </a:cubicBezTo>
                  <a:cubicBezTo>
                    <a:pt x="3660" y="3753"/>
                    <a:pt x="3916" y="3384"/>
                    <a:pt x="4029" y="3128"/>
                  </a:cubicBezTo>
                  <a:close/>
                  <a:moveTo>
                    <a:pt x="2184" y="1"/>
                  </a:moveTo>
                  <a:cubicBezTo>
                    <a:pt x="2022" y="1"/>
                    <a:pt x="1859" y="66"/>
                    <a:pt x="1743" y="186"/>
                  </a:cubicBezTo>
                  <a:cubicBezTo>
                    <a:pt x="1436" y="493"/>
                    <a:pt x="1200" y="1098"/>
                    <a:pt x="1579" y="1447"/>
                  </a:cubicBezTo>
                  <a:cubicBezTo>
                    <a:pt x="1600" y="1467"/>
                    <a:pt x="1620" y="1478"/>
                    <a:pt x="1641" y="1498"/>
                  </a:cubicBezTo>
                  <a:lnTo>
                    <a:pt x="3834" y="2995"/>
                  </a:lnTo>
                  <a:cubicBezTo>
                    <a:pt x="3722" y="3220"/>
                    <a:pt x="3465" y="3620"/>
                    <a:pt x="3199" y="4010"/>
                  </a:cubicBezTo>
                  <a:cubicBezTo>
                    <a:pt x="2881" y="4502"/>
                    <a:pt x="2656" y="4840"/>
                    <a:pt x="2574" y="5045"/>
                  </a:cubicBezTo>
                  <a:lnTo>
                    <a:pt x="872" y="3897"/>
                  </a:lnTo>
                  <a:cubicBezTo>
                    <a:pt x="964" y="3876"/>
                    <a:pt x="1067" y="3835"/>
                    <a:pt x="1149" y="3743"/>
                  </a:cubicBezTo>
                  <a:cubicBezTo>
                    <a:pt x="1497" y="3405"/>
                    <a:pt x="1610" y="2964"/>
                    <a:pt x="1548" y="2697"/>
                  </a:cubicBezTo>
                  <a:cubicBezTo>
                    <a:pt x="1469" y="2393"/>
                    <a:pt x="1235" y="2255"/>
                    <a:pt x="996" y="2255"/>
                  </a:cubicBezTo>
                  <a:cubicBezTo>
                    <a:pt x="831" y="2255"/>
                    <a:pt x="665" y="2320"/>
                    <a:pt x="544" y="2441"/>
                  </a:cubicBezTo>
                  <a:cubicBezTo>
                    <a:pt x="236" y="2749"/>
                    <a:pt x="0" y="3343"/>
                    <a:pt x="380" y="3692"/>
                  </a:cubicBezTo>
                  <a:cubicBezTo>
                    <a:pt x="400" y="3712"/>
                    <a:pt x="421" y="3733"/>
                    <a:pt x="441" y="3743"/>
                  </a:cubicBezTo>
                  <a:lnTo>
                    <a:pt x="441" y="3753"/>
                  </a:lnTo>
                  <a:lnTo>
                    <a:pt x="2932" y="5445"/>
                  </a:lnTo>
                  <a:cubicBezTo>
                    <a:pt x="3066" y="5640"/>
                    <a:pt x="3312" y="5865"/>
                    <a:pt x="3496" y="5968"/>
                  </a:cubicBezTo>
                  <a:cubicBezTo>
                    <a:pt x="3742" y="5711"/>
                    <a:pt x="3947" y="5373"/>
                    <a:pt x="4132" y="5055"/>
                  </a:cubicBezTo>
                  <a:cubicBezTo>
                    <a:pt x="4214" y="4922"/>
                    <a:pt x="5003" y="3600"/>
                    <a:pt x="5003" y="3600"/>
                  </a:cubicBezTo>
                  <a:cubicBezTo>
                    <a:pt x="4767" y="3415"/>
                    <a:pt x="4419" y="3200"/>
                    <a:pt x="4419" y="3200"/>
                  </a:cubicBezTo>
                  <a:cubicBezTo>
                    <a:pt x="4409" y="3200"/>
                    <a:pt x="4398" y="3210"/>
                    <a:pt x="4378" y="3220"/>
                  </a:cubicBezTo>
                  <a:lnTo>
                    <a:pt x="2071" y="1642"/>
                  </a:lnTo>
                  <a:cubicBezTo>
                    <a:pt x="2163" y="1631"/>
                    <a:pt x="2256" y="1580"/>
                    <a:pt x="2348" y="1488"/>
                  </a:cubicBezTo>
                  <a:cubicBezTo>
                    <a:pt x="2697" y="1150"/>
                    <a:pt x="2809" y="719"/>
                    <a:pt x="2738" y="452"/>
                  </a:cubicBezTo>
                  <a:cubicBezTo>
                    <a:pt x="2658" y="141"/>
                    <a:pt x="2423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 rot="-1102507">
              <a:off x="176263" y="903982"/>
              <a:ext cx="281378" cy="127979"/>
            </a:xfrm>
            <a:custGeom>
              <a:avLst/>
              <a:gdLst/>
              <a:ahLst/>
              <a:cxnLst/>
              <a:rect l="l" t="t" r="r" b="b"/>
              <a:pathLst>
                <a:path w="6409" h="2915" extrusionOk="0">
                  <a:moveTo>
                    <a:pt x="1237" y="0"/>
                  </a:moveTo>
                  <a:cubicBezTo>
                    <a:pt x="750" y="0"/>
                    <a:pt x="271" y="491"/>
                    <a:pt x="165" y="1038"/>
                  </a:cubicBezTo>
                  <a:cubicBezTo>
                    <a:pt x="1" y="1817"/>
                    <a:pt x="185" y="2904"/>
                    <a:pt x="995" y="2914"/>
                  </a:cubicBezTo>
                  <a:cubicBezTo>
                    <a:pt x="1036" y="2914"/>
                    <a:pt x="1077" y="2914"/>
                    <a:pt x="1118" y="2904"/>
                  </a:cubicBezTo>
                  <a:lnTo>
                    <a:pt x="1118" y="2914"/>
                  </a:lnTo>
                  <a:lnTo>
                    <a:pt x="6408" y="2145"/>
                  </a:lnTo>
                  <a:lnTo>
                    <a:pt x="6408" y="1920"/>
                  </a:lnTo>
                  <a:lnTo>
                    <a:pt x="1836" y="2586"/>
                  </a:lnTo>
                  <a:cubicBezTo>
                    <a:pt x="1949" y="2463"/>
                    <a:pt x="2041" y="2289"/>
                    <a:pt x="2082" y="2063"/>
                  </a:cubicBezTo>
                  <a:cubicBezTo>
                    <a:pt x="2277" y="1192"/>
                    <a:pt x="2061" y="474"/>
                    <a:pt x="1733" y="198"/>
                  </a:cubicBezTo>
                  <a:cubicBezTo>
                    <a:pt x="1577" y="60"/>
                    <a:pt x="1406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●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○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■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●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○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■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●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○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Urbanist"/>
              <a:buChar char="■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60" r:id="rId4"/>
    <p:sldLayoutId id="2147483663" r:id="rId5"/>
    <p:sldLayoutId id="2147483664" r:id="rId6"/>
    <p:sldLayoutId id="2147483665" r:id="rId7"/>
    <p:sldLayoutId id="2147483668" r:id="rId8"/>
    <p:sldLayoutId id="2147483670" r:id="rId9"/>
    <p:sldLayoutId id="2147483673" r:id="rId10"/>
    <p:sldLayoutId id="2147483676" r:id="rId11"/>
    <p:sldLayoutId id="2147483678" r:id="rId12"/>
    <p:sldLayoutId id="2147483679" r:id="rId13"/>
    <p:sldLayoutId id="2147483680" r:id="rId14"/>
    <p:sldLayoutId id="2147483684" r:id="rId15"/>
    <p:sldLayoutId id="2147483685" r:id="rId16"/>
    <p:sldLayoutId id="2147483690" r:id="rId17"/>
    <p:sldLayoutId id="214748369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1650" y="2914650"/>
            <a:ext cx="5886450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 STORE MANAGEMENT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9E337FF-B46E-96FF-A6AA-89411A12B88F}"/>
              </a:ext>
            </a:extLst>
          </p:cNvPr>
          <p:cNvSpPr txBox="1"/>
          <p:nvPr/>
        </p:nvSpPr>
        <p:spPr>
          <a:xfrm>
            <a:off x="486968" y="702340"/>
            <a:ext cx="8170064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sales performance across countries and cities to identify top markets and revenue sources.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top customers based on spending behavior and track their musical preferences by genre and artist.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popular music genres and high-performing tracks to inform marketing and playlist strategies.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artist contributions, especially in the Rock genre, to target promotional opportunities and events.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 customers by region a tailor promotions, identify high-value users, and understand country-specific trends.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981FACC7-43AF-2915-B139-4EFBADBF2CA8}"/>
              </a:ext>
            </a:extLst>
          </p:cNvPr>
          <p:cNvSpPr txBox="1">
            <a:spLocks/>
          </p:cNvSpPr>
          <p:nvPr/>
        </p:nvSpPr>
        <p:spPr>
          <a:xfrm>
            <a:off x="1614925" y="122694"/>
            <a:ext cx="8662670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IN" sz="3600" b="1" u="sng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IN" sz="3600" b="1" u="sng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object 2">
            <a:extLst>
              <a:ext uri="{FF2B5EF4-FFF2-40B4-BE49-F238E27FC236}">
                <a16:creationId xmlns:a16="http://schemas.microsoft.com/office/drawing/2014/main" id="{1D9715BE-2EA2-6B3C-C349-1BC5C00441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1939" y="4584700"/>
            <a:ext cx="2079120" cy="313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A2EF9-EDB7-A0C9-C474-4B2B2E93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79" y="165101"/>
            <a:ext cx="2521259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78D9B-4339-426C-4711-01F25A71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079501"/>
            <a:ext cx="6366830" cy="584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B3F677-040F-B2F9-7C64-4A75AC0F0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004" y="1858963"/>
            <a:ext cx="5187720" cy="132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0B064-E2B6-A29F-9029-B688F9B00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84" y="3564731"/>
            <a:ext cx="8345316" cy="421481"/>
          </a:xfrm>
          <a:prstGeom prst="rect">
            <a:avLst/>
          </a:prstGeom>
        </p:spPr>
      </p:pic>
      <p:pic>
        <p:nvPicPr>
          <p:cNvPr id="16" name="object 4">
            <a:extLst>
              <a:ext uri="{FF2B5EF4-FFF2-40B4-BE49-F238E27FC236}">
                <a16:creationId xmlns:a16="http://schemas.microsoft.com/office/drawing/2014/main" id="{96CE599D-B64E-0C14-5D84-568D700FC6E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4748399"/>
            <a:ext cx="1753455" cy="2645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">
            <a:extLst>
              <a:ext uri="{FF2B5EF4-FFF2-40B4-BE49-F238E27FC236}">
                <a16:creationId xmlns:a16="http://schemas.microsoft.com/office/drawing/2014/main" id="{64151272-73C1-B714-931E-FAFB424E74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4166" y="1160361"/>
            <a:ext cx="2816362" cy="2977298"/>
          </a:xfrm>
          <a:prstGeom prst="rect">
            <a:avLst/>
          </a:prstGeom>
        </p:spPr>
      </p:pic>
      <p:pic>
        <p:nvPicPr>
          <p:cNvPr id="25" name="object 3">
            <a:extLst>
              <a:ext uri="{FF2B5EF4-FFF2-40B4-BE49-F238E27FC236}">
                <a16:creationId xmlns:a16="http://schemas.microsoft.com/office/drawing/2014/main" id="{4CC3F939-9389-28D1-6919-EE2AE6884143}"/>
              </a:ext>
            </a:extLst>
          </p:cNvPr>
          <p:cNvPicPr/>
          <p:nvPr/>
        </p:nvPicPr>
        <p:blipFill>
          <a:blip r:embed="rId4" cstate="print"/>
          <a:srcRect r="30942"/>
          <a:stretch>
            <a:fillRect/>
          </a:stretch>
        </p:blipFill>
        <p:spPr>
          <a:xfrm>
            <a:off x="1241156" y="1160361"/>
            <a:ext cx="3803284" cy="1239866"/>
          </a:xfrm>
          <a:prstGeom prst="rect">
            <a:avLst/>
          </a:prstGeom>
        </p:spPr>
      </p:pic>
      <p:pic>
        <p:nvPicPr>
          <p:cNvPr id="26" name="object 4">
            <a:extLst>
              <a:ext uri="{FF2B5EF4-FFF2-40B4-BE49-F238E27FC236}">
                <a16:creationId xmlns:a16="http://schemas.microsoft.com/office/drawing/2014/main" id="{C14DE1C8-1AF5-76A1-F994-25F9AEA6341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6560" y="3074326"/>
            <a:ext cx="2319749" cy="1411389"/>
          </a:xfrm>
          <a:prstGeom prst="rect">
            <a:avLst/>
          </a:prstGeom>
        </p:spPr>
      </p:pic>
      <p:pic>
        <p:nvPicPr>
          <p:cNvPr id="27" name="object 6">
            <a:extLst>
              <a:ext uri="{FF2B5EF4-FFF2-40B4-BE49-F238E27FC236}">
                <a16:creationId xmlns:a16="http://schemas.microsoft.com/office/drawing/2014/main" id="{1CA0BF36-6A85-A964-DB66-C545371EF53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1816" y="4678679"/>
            <a:ext cx="2670194" cy="395267"/>
          </a:xfrm>
          <a:prstGeom prst="rect">
            <a:avLst/>
          </a:prstGeom>
        </p:spPr>
      </p:pic>
      <p:sp>
        <p:nvSpPr>
          <p:cNvPr id="29" name="object 5">
            <a:extLst>
              <a:ext uri="{FF2B5EF4-FFF2-40B4-BE49-F238E27FC236}">
                <a16:creationId xmlns:a16="http://schemas.microsoft.com/office/drawing/2014/main" id="{4D52D65C-ABA3-A5AD-DB57-84241DEB2160}"/>
              </a:ext>
            </a:extLst>
          </p:cNvPr>
          <p:cNvSpPr txBox="1">
            <a:spLocks/>
          </p:cNvSpPr>
          <p:nvPr/>
        </p:nvSpPr>
        <p:spPr>
          <a:xfrm>
            <a:off x="284480" y="-180452"/>
            <a:ext cx="15798800" cy="906312"/>
          </a:xfrm>
          <a:prstGeom prst="rect">
            <a:avLst/>
          </a:prstGeom>
        </p:spPr>
        <p:txBody>
          <a:bodyPr vert="horz" wrap="square" lIns="0" tIns="470827" rIns="0" bIns="0" rtlCol="0">
            <a:spAutoFit/>
          </a:bodyPr>
          <a:lstStyle>
            <a:lvl1pPr>
              <a:defRPr sz="445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5781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2</a:t>
            </a:r>
            <a:r>
              <a:rPr kumimoji="0" lang="en-US" sz="2800" b="1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800" b="1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.</a:t>
            </a:r>
            <a:r>
              <a:rPr kumimoji="0" lang="en-US" sz="28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800" b="1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Which</a:t>
            </a:r>
            <a:r>
              <a:rPr kumimoji="0" lang="en-US" sz="28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800" b="1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countries</a:t>
            </a:r>
            <a:r>
              <a:rPr kumimoji="0" lang="en-US" sz="28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800" b="1" i="0" u="none" strike="noStrike" kern="0" cap="none" spc="-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have</a:t>
            </a:r>
            <a:r>
              <a:rPr kumimoji="0" lang="en-US" sz="2800" b="1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8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the</a:t>
            </a:r>
            <a:r>
              <a:rPr kumimoji="0" lang="en-US" sz="28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most</a:t>
            </a:r>
            <a:r>
              <a:rPr kumimoji="0" lang="en-US" sz="28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800" b="1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Invoices?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2AEDCCA-9B7F-61A2-84A7-53D45426D6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844" y="1192129"/>
            <a:ext cx="3536186" cy="1243598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DFE17828-C2DF-EEF5-238E-4218DA1E3DA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4262" y="2758807"/>
            <a:ext cx="1621349" cy="2061210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054ED07B-71D0-1F4B-E5A4-E8A2262C469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53728" y="1813928"/>
            <a:ext cx="1621348" cy="1647091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C159ABD1-4ABF-5589-0009-0E80704EE4C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8314" y="4632960"/>
            <a:ext cx="1803285" cy="272047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E78B5654-41AD-A3B6-1545-FD71CBC9A9E6}"/>
              </a:ext>
            </a:extLst>
          </p:cNvPr>
          <p:cNvSpPr txBox="1">
            <a:spLocks/>
          </p:cNvSpPr>
          <p:nvPr/>
        </p:nvSpPr>
        <p:spPr>
          <a:xfrm>
            <a:off x="190556" y="0"/>
            <a:ext cx="15798800" cy="862068"/>
          </a:xfrm>
          <a:prstGeom prst="rect">
            <a:avLst/>
          </a:prstGeom>
        </p:spPr>
        <p:txBody>
          <a:bodyPr vert="horz" wrap="square" lIns="0" tIns="366051" rIns="0" bIns="0" rtlCol="0">
            <a:spAutoFit/>
          </a:bodyPr>
          <a:lstStyle>
            <a:lvl1pPr>
              <a:defRPr sz="445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1747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3.What</a:t>
            </a:r>
            <a:r>
              <a:rPr kumimoji="0" lang="en-US" sz="3200" b="1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3200" b="1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are</a:t>
            </a:r>
            <a:r>
              <a:rPr kumimoji="0" lang="en-US" sz="3200" b="1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32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the</a:t>
            </a:r>
            <a:r>
              <a:rPr kumimoji="0" lang="en-US" sz="3200" b="1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32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top</a:t>
            </a:r>
            <a:r>
              <a:rPr kumimoji="0" lang="en-US" sz="3200" b="1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3</a:t>
            </a:r>
            <a:r>
              <a:rPr kumimoji="0" lang="en-US" sz="3200" b="1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3200" b="1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values</a:t>
            </a:r>
            <a:r>
              <a:rPr kumimoji="0" lang="en-US" sz="3200" b="1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of</a:t>
            </a:r>
            <a:r>
              <a:rPr kumimoji="0" lang="en-US" sz="3200" b="1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total</a:t>
            </a:r>
            <a:r>
              <a:rPr kumimoji="0" lang="en-US" sz="3200" b="1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3200" b="1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invoice?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82FD484-F9B7-2761-A80F-A2340CEB9D44}"/>
              </a:ext>
            </a:extLst>
          </p:cNvPr>
          <p:cNvSpPr txBox="1"/>
          <p:nvPr/>
        </p:nvSpPr>
        <p:spPr>
          <a:xfrm>
            <a:off x="350520" y="457200"/>
            <a:ext cx="8138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Which city has the best customers? We would like to throw a promotional Music Festival in the city we made the most money. Write a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that returns one city has the highest sum of invoice totals. Return both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city name &amp; sum of all invoice totals.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ject 2">
            <a:extLst>
              <a:ext uri="{FF2B5EF4-FFF2-40B4-BE49-F238E27FC236}">
                <a16:creationId xmlns:a16="http://schemas.microsoft.com/office/drawing/2014/main" id="{F14DEA5E-DC5E-634D-E99E-4E1BD5F1EB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6681" y="3848593"/>
            <a:ext cx="3541119" cy="837707"/>
          </a:xfrm>
          <a:prstGeom prst="rect">
            <a:avLst/>
          </a:prstGeom>
        </p:spPr>
      </p:pic>
      <p:pic>
        <p:nvPicPr>
          <p:cNvPr id="15" name="object 3">
            <a:extLst>
              <a:ext uri="{FF2B5EF4-FFF2-40B4-BE49-F238E27FC236}">
                <a16:creationId xmlns:a16="http://schemas.microsoft.com/office/drawing/2014/main" id="{D1B184BB-50B5-BEEA-91D2-25CF1A50440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4920" y="1807711"/>
            <a:ext cx="6873240" cy="1642871"/>
          </a:xfrm>
          <a:prstGeom prst="rect">
            <a:avLst/>
          </a:prstGeom>
        </p:spPr>
      </p:pic>
      <p:pic>
        <p:nvPicPr>
          <p:cNvPr id="17" name="object 6">
            <a:extLst>
              <a:ext uri="{FF2B5EF4-FFF2-40B4-BE49-F238E27FC236}">
                <a16:creationId xmlns:a16="http://schemas.microsoft.com/office/drawing/2014/main" id="{99368BF0-4438-B5BA-0956-05C52C5C235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9597" y="4686300"/>
            <a:ext cx="1662791" cy="2508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71"/>
          <p:cNvSpPr txBox="1">
            <a:spLocks noGrp="1"/>
          </p:cNvSpPr>
          <p:nvPr>
            <p:ph type="title"/>
          </p:nvPr>
        </p:nvSpPr>
        <p:spPr>
          <a:xfrm>
            <a:off x="606030" y="278745"/>
            <a:ext cx="8073480" cy="797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sz="24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n-US" sz="2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z="2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customer?</a:t>
            </a:r>
            <a:r>
              <a:rPr lang="en-US" sz="24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n-US" sz="24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n-US" sz="24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spent</a:t>
            </a:r>
            <a:r>
              <a:rPr lang="en-US" sz="2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2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 </a:t>
            </a:r>
            <a:r>
              <a:rPr lang="en-US"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sz="2400" b="1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400" b="1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declared</a:t>
            </a:r>
            <a:r>
              <a:rPr lang="en-US" sz="24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z="2400" b="1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customer.</a:t>
            </a:r>
            <a:r>
              <a:rPr lang="en-US" sz="2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en-US" sz="2400" b="1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US" sz="24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24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returns</a:t>
            </a:r>
            <a:r>
              <a:rPr lang="en-US" sz="24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24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400" b="1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spent</a:t>
            </a:r>
            <a:r>
              <a:rPr lang="en-US" sz="24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2400" b="1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67BADF69-6BCB-B00C-3C80-073C78DEC2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520" y="1709041"/>
            <a:ext cx="7084200" cy="1673707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F5A255C9-28B0-94DA-3D56-E800A8D99C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7119" y="3627463"/>
            <a:ext cx="5501935" cy="830656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36B9D834-99A4-4B0F-8995-6B8C80341B11}"/>
              </a:ext>
            </a:extLst>
          </p:cNvPr>
          <p:cNvGrpSpPr/>
          <p:nvPr/>
        </p:nvGrpSpPr>
        <p:grpSpPr>
          <a:xfrm>
            <a:off x="1000981" y="3704146"/>
            <a:ext cx="1440481" cy="1139185"/>
            <a:chOff x="12911858" y="3541298"/>
            <a:chExt cx="4046854" cy="320040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FDD3C93-9032-7ED3-8AAC-C32D07373468}"/>
                </a:ext>
              </a:extLst>
            </p:cNvPr>
            <p:cNvSpPr/>
            <p:nvPr/>
          </p:nvSpPr>
          <p:spPr>
            <a:xfrm>
              <a:off x="12911858" y="4018608"/>
              <a:ext cx="2804795" cy="2723515"/>
            </a:xfrm>
            <a:custGeom>
              <a:avLst/>
              <a:gdLst/>
              <a:ahLst/>
              <a:cxnLst/>
              <a:rect l="l" t="t" r="r" b="b"/>
              <a:pathLst>
                <a:path w="2804794" h="2723515">
                  <a:moveTo>
                    <a:pt x="2546128" y="2723090"/>
                  </a:moveTo>
                  <a:lnTo>
                    <a:pt x="1645352" y="2202903"/>
                  </a:lnTo>
                  <a:lnTo>
                    <a:pt x="1645352" y="2040295"/>
                  </a:lnTo>
                  <a:lnTo>
                    <a:pt x="1598411" y="1937552"/>
                  </a:lnTo>
                  <a:lnTo>
                    <a:pt x="1502911" y="2122003"/>
                  </a:lnTo>
                  <a:lnTo>
                    <a:pt x="0" y="1255566"/>
                  </a:lnTo>
                  <a:lnTo>
                    <a:pt x="0" y="909314"/>
                  </a:lnTo>
                  <a:lnTo>
                    <a:pt x="62317" y="909314"/>
                  </a:lnTo>
                  <a:lnTo>
                    <a:pt x="87406" y="858347"/>
                  </a:lnTo>
                  <a:lnTo>
                    <a:pt x="87406" y="419061"/>
                  </a:lnTo>
                  <a:lnTo>
                    <a:pt x="35610" y="389128"/>
                  </a:lnTo>
                  <a:lnTo>
                    <a:pt x="35610" y="42876"/>
                  </a:lnTo>
                  <a:lnTo>
                    <a:pt x="746195" y="0"/>
                  </a:lnTo>
                  <a:lnTo>
                    <a:pt x="1063449" y="99506"/>
                  </a:lnTo>
                  <a:lnTo>
                    <a:pt x="2523467" y="765312"/>
                  </a:lnTo>
                  <a:lnTo>
                    <a:pt x="2629488" y="966753"/>
                  </a:lnTo>
                  <a:lnTo>
                    <a:pt x="2606018" y="1244240"/>
                  </a:lnTo>
                  <a:lnTo>
                    <a:pt x="2611367" y="1237907"/>
                  </a:lnTo>
                  <a:lnTo>
                    <a:pt x="2617854" y="1232408"/>
                  </a:lnTo>
                  <a:lnTo>
                    <a:pt x="2625707" y="1227971"/>
                  </a:lnTo>
                  <a:lnTo>
                    <a:pt x="2635154" y="1224824"/>
                  </a:lnTo>
                  <a:lnTo>
                    <a:pt x="2675304" y="1223661"/>
                  </a:lnTo>
                  <a:lnTo>
                    <a:pt x="2713557" y="1236757"/>
                  </a:lnTo>
                  <a:lnTo>
                    <a:pt x="2744981" y="1261684"/>
                  </a:lnTo>
                  <a:lnTo>
                    <a:pt x="2764645" y="1296016"/>
                  </a:lnTo>
                  <a:lnTo>
                    <a:pt x="2770791" y="1348007"/>
                  </a:lnTo>
                  <a:lnTo>
                    <a:pt x="2769501" y="1365590"/>
                  </a:lnTo>
                  <a:lnTo>
                    <a:pt x="2758171" y="1405231"/>
                  </a:lnTo>
                  <a:lnTo>
                    <a:pt x="2721751" y="1430512"/>
                  </a:lnTo>
                  <a:lnTo>
                    <a:pt x="2698534" y="1432762"/>
                  </a:lnTo>
                  <a:lnTo>
                    <a:pt x="2675620" y="1427883"/>
                  </a:lnTo>
                  <a:lnTo>
                    <a:pt x="2638694" y="1401186"/>
                  </a:lnTo>
                  <a:lnTo>
                    <a:pt x="2613302" y="1362354"/>
                  </a:lnTo>
                  <a:lnTo>
                    <a:pt x="2598734" y="1318668"/>
                  </a:lnTo>
                  <a:lnTo>
                    <a:pt x="2564742" y="1719122"/>
                  </a:lnTo>
                  <a:lnTo>
                    <a:pt x="1928615" y="1544378"/>
                  </a:lnTo>
                  <a:lnTo>
                    <a:pt x="1588699" y="1776561"/>
                  </a:lnTo>
                  <a:lnTo>
                    <a:pt x="1578178" y="1770089"/>
                  </a:lnTo>
                  <a:lnTo>
                    <a:pt x="1582225" y="1827528"/>
                  </a:lnTo>
                  <a:lnTo>
                    <a:pt x="1751373" y="1893057"/>
                  </a:lnTo>
                  <a:lnTo>
                    <a:pt x="2804302" y="2122813"/>
                  </a:lnTo>
                  <a:lnTo>
                    <a:pt x="2654577" y="2545110"/>
                  </a:lnTo>
                  <a:lnTo>
                    <a:pt x="2546128" y="2723090"/>
                  </a:lnTo>
                  <a:close/>
                </a:path>
              </a:pathLst>
            </a:custGeom>
            <a:solidFill>
              <a:srgbClr val="3D89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DD73E68-962C-1085-20B8-DB1377787123}"/>
                </a:ext>
              </a:extLst>
            </p:cNvPr>
            <p:cNvSpPr/>
            <p:nvPr/>
          </p:nvSpPr>
          <p:spPr>
            <a:xfrm>
              <a:off x="14413151" y="4407736"/>
              <a:ext cx="2545715" cy="2333625"/>
            </a:xfrm>
            <a:custGeom>
              <a:avLst/>
              <a:gdLst/>
              <a:ahLst/>
              <a:cxnLst/>
              <a:rect l="l" t="t" r="r" b="b"/>
              <a:pathLst>
                <a:path w="2545715" h="2333625">
                  <a:moveTo>
                    <a:pt x="37228" y="865628"/>
                  </a:moveTo>
                  <a:lnTo>
                    <a:pt x="37228" y="519377"/>
                  </a:lnTo>
                  <a:lnTo>
                    <a:pt x="97118" y="103551"/>
                  </a:lnTo>
                  <a:lnTo>
                    <a:pt x="938004" y="0"/>
                  </a:lnTo>
                  <a:lnTo>
                    <a:pt x="938814" y="0"/>
                  </a:lnTo>
                  <a:lnTo>
                    <a:pt x="938814" y="345442"/>
                  </a:lnTo>
                  <a:lnTo>
                    <a:pt x="930720" y="399645"/>
                  </a:lnTo>
                  <a:lnTo>
                    <a:pt x="37228" y="865628"/>
                  </a:lnTo>
                  <a:close/>
                </a:path>
                <a:path w="2545715" h="2333625">
                  <a:moveTo>
                    <a:pt x="0" y="1732875"/>
                  </a:moveTo>
                  <a:lnTo>
                    <a:pt x="0" y="1386624"/>
                  </a:lnTo>
                  <a:lnTo>
                    <a:pt x="88216" y="1335657"/>
                  </a:lnTo>
                  <a:lnTo>
                    <a:pt x="88216" y="896370"/>
                  </a:lnTo>
                  <a:lnTo>
                    <a:pt x="988992" y="376184"/>
                  </a:lnTo>
                  <a:lnTo>
                    <a:pt x="988992" y="866437"/>
                  </a:lnTo>
                  <a:lnTo>
                    <a:pt x="900776" y="917404"/>
                  </a:lnTo>
                  <a:lnTo>
                    <a:pt x="900776" y="1213498"/>
                  </a:lnTo>
                  <a:lnTo>
                    <a:pt x="290450" y="1565412"/>
                  </a:lnTo>
                  <a:lnTo>
                    <a:pt x="142440" y="1565412"/>
                  </a:lnTo>
                  <a:lnTo>
                    <a:pt x="142440" y="1650357"/>
                  </a:lnTo>
                  <a:lnTo>
                    <a:pt x="0" y="1732875"/>
                  </a:lnTo>
                  <a:close/>
                </a:path>
                <a:path w="2545715" h="2333625">
                  <a:moveTo>
                    <a:pt x="216089" y="1608289"/>
                  </a:moveTo>
                  <a:lnTo>
                    <a:pt x="142440" y="1565412"/>
                  </a:lnTo>
                  <a:lnTo>
                    <a:pt x="290450" y="1565412"/>
                  </a:lnTo>
                  <a:lnTo>
                    <a:pt x="216089" y="1608289"/>
                  </a:lnTo>
                  <a:close/>
                </a:path>
                <a:path w="2545715" h="2333625">
                  <a:moveTo>
                    <a:pt x="1064259" y="1329185"/>
                  </a:moveTo>
                  <a:lnTo>
                    <a:pt x="1064259" y="577625"/>
                  </a:lnTo>
                  <a:lnTo>
                    <a:pt x="1043216" y="100315"/>
                  </a:lnTo>
                  <a:lnTo>
                    <a:pt x="1965034" y="57438"/>
                  </a:lnTo>
                  <a:lnTo>
                    <a:pt x="1965034" y="330071"/>
                  </a:lnTo>
                  <a:lnTo>
                    <a:pt x="1995789" y="400454"/>
                  </a:lnTo>
                  <a:lnTo>
                    <a:pt x="2084005" y="400454"/>
                  </a:lnTo>
                  <a:lnTo>
                    <a:pt x="2084005" y="446567"/>
                  </a:lnTo>
                  <a:lnTo>
                    <a:pt x="1965034" y="515332"/>
                  </a:lnTo>
                  <a:lnTo>
                    <a:pt x="1965034" y="808999"/>
                  </a:lnTo>
                  <a:lnTo>
                    <a:pt x="1844557" y="878572"/>
                  </a:lnTo>
                  <a:lnTo>
                    <a:pt x="1114436" y="878572"/>
                  </a:lnTo>
                  <a:lnTo>
                    <a:pt x="1114436" y="926303"/>
                  </a:lnTo>
                  <a:lnTo>
                    <a:pt x="1184038" y="966753"/>
                  </a:lnTo>
                  <a:lnTo>
                    <a:pt x="1691860" y="966753"/>
                  </a:lnTo>
                  <a:lnTo>
                    <a:pt x="1153986" y="1277369"/>
                  </a:lnTo>
                  <a:lnTo>
                    <a:pt x="1095013" y="1279836"/>
                  </a:lnTo>
                  <a:lnTo>
                    <a:pt x="1092938" y="1312623"/>
                  </a:lnTo>
                  <a:lnTo>
                    <a:pt x="1064259" y="1329185"/>
                  </a:lnTo>
                  <a:close/>
                </a:path>
                <a:path w="2545715" h="2333625">
                  <a:moveTo>
                    <a:pt x="2084005" y="400454"/>
                  </a:moveTo>
                  <a:lnTo>
                    <a:pt x="1995789" y="400454"/>
                  </a:lnTo>
                  <a:lnTo>
                    <a:pt x="2084005" y="398836"/>
                  </a:lnTo>
                  <a:lnTo>
                    <a:pt x="2084005" y="400454"/>
                  </a:lnTo>
                  <a:close/>
                </a:path>
                <a:path w="2545715" h="2333625">
                  <a:moveTo>
                    <a:pt x="1691860" y="966753"/>
                  </a:moveTo>
                  <a:lnTo>
                    <a:pt x="1184038" y="966753"/>
                  </a:lnTo>
                  <a:lnTo>
                    <a:pt x="1184038" y="919022"/>
                  </a:lnTo>
                  <a:lnTo>
                    <a:pt x="1114436" y="878572"/>
                  </a:lnTo>
                  <a:lnTo>
                    <a:pt x="1844557" y="878572"/>
                  </a:lnTo>
                  <a:lnTo>
                    <a:pt x="1691860" y="966753"/>
                  </a:lnTo>
                  <a:close/>
                </a:path>
                <a:path w="2545715" h="2333625">
                  <a:moveTo>
                    <a:pt x="1044026" y="2333152"/>
                  </a:moveTo>
                  <a:lnTo>
                    <a:pt x="1044026" y="2085599"/>
                  </a:lnTo>
                  <a:lnTo>
                    <a:pt x="1092938" y="1312623"/>
                  </a:lnTo>
                  <a:lnTo>
                    <a:pt x="1153986" y="1277369"/>
                  </a:lnTo>
                  <a:lnTo>
                    <a:pt x="2545319" y="1219161"/>
                  </a:lnTo>
                  <a:lnTo>
                    <a:pt x="2545319" y="1466714"/>
                  </a:lnTo>
                  <a:lnTo>
                    <a:pt x="1044026" y="2333152"/>
                  </a:lnTo>
                  <a:close/>
                </a:path>
              </a:pathLst>
            </a:custGeom>
            <a:solidFill>
              <a:srgbClr val="4D9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510693D-8DA3-F3E3-71FF-7964E94EFDD2}"/>
                </a:ext>
              </a:extLst>
            </p:cNvPr>
            <p:cNvSpPr/>
            <p:nvPr/>
          </p:nvSpPr>
          <p:spPr>
            <a:xfrm>
              <a:off x="12911858" y="3541298"/>
              <a:ext cx="4046854" cy="2952115"/>
            </a:xfrm>
            <a:custGeom>
              <a:avLst/>
              <a:gdLst/>
              <a:ahLst/>
              <a:cxnLst/>
              <a:rect l="l" t="t" r="r" b="b"/>
              <a:pathLst>
                <a:path w="4046855" h="2952115">
                  <a:moveTo>
                    <a:pt x="1537712" y="1386624"/>
                  </a:moveTo>
                  <a:lnTo>
                    <a:pt x="36419" y="520186"/>
                  </a:lnTo>
                  <a:lnTo>
                    <a:pt x="937195" y="0"/>
                  </a:lnTo>
                  <a:lnTo>
                    <a:pt x="1501293" y="325217"/>
                  </a:lnTo>
                  <a:lnTo>
                    <a:pt x="2429020" y="325217"/>
                  </a:lnTo>
                  <a:lnTo>
                    <a:pt x="3366802" y="866437"/>
                  </a:lnTo>
                  <a:lnTo>
                    <a:pt x="2438488" y="866437"/>
                  </a:lnTo>
                  <a:lnTo>
                    <a:pt x="1537712" y="1386624"/>
                  </a:lnTo>
                  <a:close/>
                </a:path>
                <a:path w="4046855" h="2952115">
                  <a:moveTo>
                    <a:pt x="2429020" y="325217"/>
                  </a:moveTo>
                  <a:lnTo>
                    <a:pt x="1501293" y="325217"/>
                  </a:lnTo>
                  <a:lnTo>
                    <a:pt x="1965035" y="57438"/>
                  </a:lnTo>
                  <a:lnTo>
                    <a:pt x="2429020" y="325217"/>
                  </a:lnTo>
                  <a:close/>
                </a:path>
                <a:path w="4046855" h="2952115">
                  <a:moveTo>
                    <a:pt x="1588699" y="1763617"/>
                  </a:moveTo>
                  <a:lnTo>
                    <a:pt x="1537712" y="1733684"/>
                  </a:lnTo>
                  <a:lnTo>
                    <a:pt x="2438488" y="1213498"/>
                  </a:lnTo>
                  <a:lnTo>
                    <a:pt x="2438488" y="866437"/>
                  </a:lnTo>
                  <a:lnTo>
                    <a:pt x="3366802" y="866437"/>
                  </a:lnTo>
                  <a:lnTo>
                    <a:pt x="3466328" y="923876"/>
                  </a:lnTo>
                  <a:lnTo>
                    <a:pt x="2912974" y="1243431"/>
                  </a:lnTo>
                  <a:lnTo>
                    <a:pt x="2489475" y="1243431"/>
                  </a:lnTo>
                  <a:lnTo>
                    <a:pt x="1588699" y="1763617"/>
                  </a:lnTo>
                  <a:close/>
                </a:path>
                <a:path w="4046855" h="2952115">
                  <a:moveTo>
                    <a:pt x="2684522" y="1786269"/>
                  </a:moveTo>
                  <a:lnTo>
                    <a:pt x="2614920" y="1745819"/>
                  </a:lnTo>
                  <a:lnTo>
                    <a:pt x="3466328" y="1257184"/>
                  </a:lnTo>
                  <a:lnTo>
                    <a:pt x="3466328" y="1197318"/>
                  </a:lnTo>
                  <a:lnTo>
                    <a:pt x="3585298" y="1266083"/>
                  </a:lnTo>
                  <a:lnTo>
                    <a:pt x="2684522" y="1786269"/>
                  </a:lnTo>
                  <a:close/>
                </a:path>
                <a:path w="4046855" h="2952115">
                  <a:moveTo>
                    <a:pt x="2565552" y="1444063"/>
                  </a:moveTo>
                  <a:lnTo>
                    <a:pt x="2490285" y="1400377"/>
                  </a:lnTo>
                  <a:lnTo>
                    <a:pt x="2489475" y="1400377"/>
                  </a:lnTo>
                  <a:lnTo>
                    <a:pt x="2489475" y="1243431"/>
                  </a:lnTo>
                  <a:lnTo>
                    <a:pt x="2912974" y="1243431"/>
                  </a:lnTo>
                  <a:lnTo>
                    <a:pt x="2565552" y="1444063"/>
                  </a:lnTo>
                  <a:close/>
                </a:path>
                <a:path w="4046855" h="2952115">
                  <a:moveTo>
                    <a:pt x="1502102" y="2253061"/>
                  </a:moveTo>
                  <a:lnTo>
                    <a:pt x="0" y="1386624"/>
                  </a:lnTo>
                  <a:lnTo>
                    <a:pt x="88216" y="1335657"/>
                  </a:lnTo>
                  <a:lnTo>
                    <a:pt x="88216" y="1386624"/>
                  </a:lnTo>
                  <a:lnTo>
                    <a:pt x="1545805" y="2227982"/>
                  </a:lnTo>
                  <a:lnTo>
                    <a:pt x="1502102" y="2253061"/>
                  </a:lnTo>
                  <a:close/>
                </a:path>
                <a:path w="4046855" h="2952115">
                  <a:moveTo>
                    <a:pt x="2544510" y="2952037"/>
                  </a:moveTo>
                  <a:lnTo>
                    <a:pt x="1643734" y="2431850"/>
                  </a:lnTo>
                  <a:lnTo>
                    <a:pt x="3145836" y="1565412"/>
                  </a:lnTo>
                  <a:lnTo>
                    <a:pt x="4046612" y="2085599"/>
                  </a:lnTo>
                  <a:lnTo>
                    <a:pt x="2544510" y="2952037"/>
                  </a:lnTo>
                  <a:close/>
                </a:path>
              </a:pathLst>
            </a:custGeom>
            <a:solidFill>
              <a:srgbClr val="5CA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671B884-5DBD-0AD3-46AD-B389761A0DDD}"/>
                </a:ext>
              </a:extLst>
            </p:cNvPr>
            <p:cNvSpPr/>
            <p:nvPr/>
          </p:nvSpPr>
          <p:spPr>
            <a:xfrm>
              <a:off x="13350511" y="3755683"/>
              <a:ext cx="3206115" cy="2524125"/>
            </a:xfrm>
            <a:custGeom>
              <a:avLst/>
              <a:gdLst/>
              <a:ahLst/>
              <a:cxnLst/>
              <a:rect l="l" t="t" r="r" b="b"/>
              <a:pathLst>
                <a:path w="3206115" h="2524125">
                  <a:moveTo>
                    <a:pt x="876496" y="957580"/>
                  </a:moveTo>
                  <a:lnTo>
                    <a:pt x="0" y="452120"/>
                  </a:lnTo>
                  <a:lnTo>
                    <a:pt x="35588" y="417830"/>
                  </a:lnTo>
                  <a:lnTo>
                    <a:pt x="61027" y="382270"/>
                  </a:lnTo>
                  <a:lnTo>
                    <a:pt x="76338" y="344170"/>
                  </a:lnTo>
                  <a:lnTo>
                    <a:pt x="81539" y="306070"/>
                  </a:lnTo>
                  <a:lnTo>
                    <a:pt x="76648" y="267970"/>
                  </a:lnTo>
                  <a:lnTo>
                    <a:pt x="61685" y="229870"/>
                  </a:lnTo>
                  <a:lnTo>
                    <a:pt x="36669" y="194310"/>
                  </a:lnTo>
                  <a:lnTo>
                    <a:pt x="1618" y="160020"/>
                  </a:lnTo>
                  <a:lnTo>
                    <a:pt x="279216" y="0"/>
                  </a:lnTo>
                  <a:lnTo>
                    <a:pt x="325731" y="13970"/>
                  </a:lnTo>
                  <a:lnTo>
                    <a:pt x="374252" y="24130"/>
                  </a:lnTo>
                  <a:lnTo>
                    <a:pt x="424204" y="30480"/>
                  </a:lnTo>
                  <a:lnTo>
                    <a:pt x="475016" y="34290"/>
                  </a:lnTo>
                  <a:lnTo>
                    <a:pt x="781424" y="34290"/>
                  </a:lnTo>
                  <a:lnTo>
                    <a:pt x="1101008" y="218440"/>
                  </a:lnTo>
                  <a:lnTo>
                    <a:pt x="866681" y="218440"/>
                  </a:lnTo>
                  <a:lnTo>
                    <a:pt x="817719" y="220980"/>
                  </a:lnTo>
                  <a:lnTo>
                    <a:pt x="767862" y="226060"/>
                  </a:lnTo>
                  <a:lnTo>
                    <a:pt x="717779" y="236220"/>
                  </a:lnTo>
                  <a:lnTo>
                    <a:pt x="668133" y="248920"/>
                  </a:lnTo>
                  <a:lnTo>
                    <a:pt x="619592" y="265430"/>
                  </a:lnTo>
                  <a:lnTo>
                    <a:pt x="572821" y="285750"/>
                  </a:lnTo>
                  <a:lnTo>
                    <a:pt x="528487" y="308610"/>
                  </a:lnTo>
                  <a:lnTo>
                    <a:pt x="481144" y="339090"/>
                  </a:lnTo>
                  <a:lnTo>
                    <a:pt x="442168" y="372110"/>
                  </a:lnTo>
                  <a:lnTo>
                    <a:pt x="411719" y="406400"/>
                  </a:lnTo>
                  <a:lnTo>
                    <a:pt x="389957" y="440690"/>
                  </a:lnTo>
                  <a:lnTo>
                    <a:pt x="373136" y="509270"/>
                  </a:lnTo>
                  <a:lnTo>
                    <a:pt x="378397" y="541020"/>
                  </a:lnTo>
                  <a:lnTo>
                    <a:pt x="417065" y="599440"/>
                  </a:lnTo>
                  <a:lnTo>
                    <a:pt x="450792" y="623570"/>
                  </a:lnTo>
                  <a:lnTo>
                    <a:pt x="485297" y="640080"/>
                  </a:lnTo>
                  <a:lnTo>
                    <a:pt x="524025" y="652780"/>
                  </a:lnTo>
                  <a:lnTo>
                    <a:pt x="566310" y="661670"/>
                  </a:lnTo>
                  <a:lnTo>
                    <a:pt x="611488" y="666750"/>
                  </a:lnTo>
                  <a:lnTo>
                    <a:pt x="658891" y="669290"/>
                  </a:lnTo>
                  <a:lnTo>
                    <a:pt x="1571237" y="669290"/>
                  </a:lnTo>
                  <a:lnTo>
                    <a:pt x="1575241" y="695960"/>
                  </a:lnTo>
                  <a:lnTo>
                    <a:pt x="1595448" y="739140"/>
                  </a:lnTo>
                  <a:lnTo>
                    <a:pt x="1629166" y="779780"/>
                  </a:lnTo>
                  <a:lnTo>
                    <a:pt x="1383132" y="922020"/>
                  </a:lnTo>
                  <a:lnTo>
                    <a:pt x="1073642" y="922020"/>
                  </a:lnTo>
                  <a:lnTo>
                    <a:pt x="1022474" y="925830"/>
                  </a:lnTo>
                  <a:lnTo>
                    <a:pt x="972165" y="933450"/>
                  </a:lnTo>
                  <a:lnTo>
                    <a:pt x="923308" y="943610"/>
                  </a:lnTo>
                  <a:lnTo>
                    <a:pt x="876496" y="957580"/>
                  </a:lnTo>
                  <a:close/>
                </a:path>
                <a:path w="3206115" h="2524125">
                  <a:moveTo>
                    <a:pt x="781424" y="34290"/>
                  </a:moveTo>
                  <a:lnTo>
                    <a:pt x="526115" y="34290"/>
                  </a:lnTo>
                  <a:lnTo>
                    <a:pt x="576927" y="30480"/>
                  </a:lnTo>
                  <a:lnTo>
                    <a:pt x="626879" y="24130"/>
                  </a:lnTo>
                  <a:lnTo>
                    <a:pt x="675400" y="12700"/>
                  </a:lnTo>
                  <a:lnTo>
                    <a:pt x="721915" y="0"/>
                  </a:lnTo>
                  <a:lnTo>
                    <a:pt x="781424" y="34290"/>
                  </a:lnTo>
                  <a:close/>
                </a:path>
                <a:path w="3206115" h="2524125">
                  <a:moveTo>
                    <a:pt x="1533666" y="382270"/>
                  </a:moveTo>
                  <a:lnTo>
                    <a:pt x="1141144" y="154940"/>
                  </a:lnTo>
                  <a:lnTo>
                    <a:pt x="1311102" y="57150"/>
                  </a:lnTo>
                  <a:lnTo>
                    <a:pt x="1357644" y="71120"/>
                  </a:lnTo>
                  <a:lnTo>
                    <a:pt x="1406231" y="81280"/>
                  </a:lnTo>
                  <a:lnTo>
                    <a:pt x="1456270" y="88900"/>
                  </a:lnTo>
                  <a:lnTo>
                    <a:pt x="1507169" y="91440"/>
                  </a:lnTo>
                  <a:lnTo>
                    <a:pt x="1813166" y="91440"/>
                  </a:lnTo>
                  <a:lnTo>
                    <a:pt x="2131976" y="275590"/>
                  </a:lnTo>
                  <a:lnTo>
                    <a:pt x="1899377" y="275590"/>
                  </a:lnTo>
                  <a:lnTo>
                    <a:pt x="1850414" y="278130"/>
                  </a:lnTo>
                  <a:lnTo>
                    <a:pt x="1800558" y="283210"/>
                  </a:lnTo>
                  <a:lnTo>
                    <a:pt x="1750474" y="293370"/>
                  </a:lnTo>
                  <a:lnTo>
                    <a:pt x="1700829" y="306070"/>
                  </a:lnTo>
                  <a:lnTo>
                    <a:pt x="1652287" y="322580"/>
                  </a:lnTo>
                  <a:lnTo>
                    <a:pt x="1605517" y="341630"/>
                  </a:lnTo>
                  <a:lnTo>
                    <a:pt x="1561182" y="364490"/>
                  </a:lnTo>
                  <a:lnTo>
                    <a:pt x="1554038" y="369570"/>
                  </a:lnTo>
                  <a:lnTo>
                    <a:pt x="1547121" y="373380"/>
                  </a:lnTo>
                  <a:lnTo>
                    <a:pt x="1540355" y="377190"/>
                  </a:lnTo>
                  <a:lnTo>
                    <a:pt x="1533666" y="382270"/>
                  </a:lnTo>
                  <a:close/>
                </a:path>
                <a:path w="3206115" h="2524125">
                  <a:moveTo>
                    <a:pt x="1813166" y="91440"/>
                  </a:moveTo>
                  <a:lnTo>
                    <a:pt x="1558334" y="91440"/>
                  </a:lnTo>
                  <a:lnTo>
                    <a:pt x="1609172" y="87630"/>
                  </a:lnTo>
                  <a:lnTo>
                    <a:pt x="1659092" y="81280"/>
                  </a:lnTo>
                  <a:lnTo>
                    <a:pt x="1707499" y="71120"/>
                  </a:lnTo>
                  <a:lnTo>
                    <a:pt x="1753801" y="57150"/>
                  </a:lnTo>
                  <a:lnTo>
                    <a:pt x="1813166" y="91440"/>
                  </a:lnTo>
                  <a:close/>
                </a:path>
                <a:path w="3206115" h="2524125">
                  <a:moveTo>
                    <a:pt x="1571237" y="669290"/>
                  </a:moveTo>
                  <a:lnTo>
                    <a:pt x="658891" y="669290"/>
                  </a:lnTo>
                  <a:lnTo>
                    <a:pt x="707853" y="666750"/>
                  </a:lnTo>
                  <a:lnTo>
                    <a:pt x="757709" y="660400"/>
                  </a:lnTo>
                  <a:lnTo>
                    <a:pt x="807793" y="651510"/>
                  </a:lnTo>
                  <a:lnTo>
                    <a:pt x="857439" y="637540"/>
                  </a:lnTo>
                  <a:lnTo>
                    <a:pt x="905980" y="622300"/>
                  </a:lnTo>
                  <a:lnTo>
                    <a:pt x="952750" y="601980"/>
                  </a:lnTo>
                  <a:lnTo>
                    <a:pt x="997085" y="579120"/>
                  </a:lnTo>
                  <a:lnTo>
                    <a:pt x="1044428" y="547370"/>
                  </a:lnTo>
                  <a:lnTo>
                    <a:pt x="1083404" y="514350"/>
                  </a:lnTo>
                  <a:lnTo>
                    <a:pt x="1113853" y="480060"/>
                  </a:lnTo>
                  <a:lnTo>
                    <a:pt x="1135615" y="445770"/>
                  </a:lnTo>
                  <a:lnTo>
                    <a:pt x="1152436" y="377190"/>
                  </a:lnTo>
                  <a:lnTo>
                    <a:pt x="1147174" y="345440"/>
                  </a:lnTo>
                  <a:lnTo>
                    <a:pt x="1108507" y="287020"/>
                  </a:lnTo>
                  <a:lnTo>
                    <a:pt x="1074780" y="262890"/>
                  </a:lnTo>
                  <a:lnTo>
                    <a:pt x="1040275" y="246380"/>
                  </a:lnTo>
                  <a:lnTo>
                    <a:pt x="1001547" y="233680"/>
                  </a:lnTo>
                  <a:lnTo>
                    <a:pt x="959262" y="224790"/>
                  </a:lnTo>
                  <a:lnTo>
                    <a:pt x="914084" y="219710"/>
                  </a:lnTo>
                  <a:lnTo>
                    <a:pt x="866681" y="218440"/>
                  </a:lnTo>
                  <a:lnTo>
                    <a:pt x="1101008" y="218440"/>
                  </a:lnTo>
                  <a:lnTo>
                    <a:pt x="1629975" y="523240"/>
                  </a:lnTo>
                  <a:lnTo>
                    <a:pt x="1595912" y="563880"/>
                  </a:lnTo>
                  <a:lnTo>
                    <a:pt x="1575451" y="607060"/>
                  </a:lnTo>
                  <a:lnTo>
                    <a:pt x="1568568" y="651510"/>
                  </a:lnTo>
                  <a:lnTo>
                    <a:pt x="1571237" y="669290"/>
                  </a:lnTo>
                  <a:close/>
                </a:path>
                <a:path w="3206115" h="2524125">
                  <a:moveTo>
                    <a:pt x="776737" y="438150"/>
                  </a:moveTo>
                  <a:lnTo>
                    <a:pt x="744576" y="438150"/>
                  </a:lnTo>
                  <a:lnTo>
                    <a:pt x="816605" y="283210"/>
                  </a:lnTo>
                  <a:lnTo>
                    <a:pt x="803656" y="275590"/>
                  </a:lnTo>
                  <a:lnTo>
                    <a:pt x="798800" y="273050"/>
                  </a:lnTo>
                  <a:lnTo>
                    <a:pt x="795563" y="270510"/>
                  </a:lnTo>
                  <a:lnTo>
                    <a:pt x="796372" y="266700"/>
                  </a:lnTo>
                  <a:lnTo>
                    <a:pt x="796372" y="264160"/>
                  </a:lnTo>
                  <a:lnTo>
                    <a:pt x="798800" y="261620"/>
                  </a:lnTo>
                  <a:lnTo>
                    <a:pt x="806894" y="256540"/>
                  </a:lnTo>
                  <a:lnTo>
                    <a:pt x="810940" y="255270"/>
                  </a:lnTo>
                  <a:lnTo>
                    <a:pt x="825508" y="255270"/>
                  </a:lnTo>
                  <a:lnTo>
                    <a:pt x="830364" y="259080"/>
                  </a:lnTo>
                  <a:lnTo>
                    <a:pt x="890254" y="293370"/>
                  </a:lnTo>
                  <a:lnTo>
                    <a:pt x="895110" y="295910"/>
                  </a:lnTo>
                  <a:lnTo>
                    <a:pt x="898347" y="298450"/>
                  </a:lnTo>
                  <a:lnTo>
                    <a:pt x="842504" y="298450"/>
                  </a:lnTo>
                  <a:lnTo>
                    <a:pt x="776737" y="438150"/>
                  </a:lnTo>
                  <a:close/>
                </a:path>
                <a:path w="3206115" h="2524125">
                  <a:moveTo>
                    <a:pt x="2001454" y="990600"/>
                  </a:moveTo>
                  <a:lnTo>
                    <a:pt x="2001454" y="650240"/>
                  </a:lnTo>
                  <a:lnTo>
                    <a:pt x="2000644" y="650240"/>
                  </a:lnTo>
                  <a:lnTo>
                    <a:pt x="2029780" y="635000"/>
                  </a:lnTo>
                  <a:lnTo>
                    <a:pt x="2077123" y="604520"/>
                  </a:lnTo>
                  <a:lnTo>
                    <a:pt x="2116099" y="571500"/>
                  </a:lnTo>
                  <a:lnTo>
                    <a:pt x="2146548" y="537210"/>
                  </a:lnTo>
                  <a:lnTo>
                    <a:pt x="2168310" y="502920"/>
                  </a:lnTo>
                  <a:lnTo>
                    <a:pt x="2185131" y="434340"/>
                  </a:lnTo>
                  <a:lnTo>
                    <a:pt x="2179870" y="401320"/>
                  </a:lnTo>
                  <a:lnTo>
                    <a:pt x="2141202" y="344170"/>
                  </a:lnTo>
                  <a:lnTo>
                    <a:pt x="2107475" y="320040"/>
                  </a:lnTo>
                  <a:lnTo>
                    <a:pt x="2072971" y="303530"/>
                  </a:lnTo>
                  <a:lnTo>
                    <a:pt x="2034243" y="290830"/>
                  </a:lnTo>
                  <a:lnTo>
                    <a:pt x="1991957" y="281940"/>
                  </a:lnTo>
                  <a:lnTo>
                    <a:pt x="1946780" y="276860"/>
                  </a:lnTo>
                  <a:lnTo>
                    <a:pt x="1899377" y="275590"/>
                  </a:lnTo>
                  <a:lnTo>
                    <a:pt x="2131976" y="275590"/>
                  </a:lnTo>
                  <a:lnTo>
                    <a:pt x="2661861" y="581660"/>
                  </a:lnTo>
                  <a:lnTo>
                    <a:pt x="2628143" y="622300"/>
                  </a:lnTo>
                  <a:lnTo>
                    <a:pt x="2607936" y="664210"/>
                  </a:lnTo>
                  <a:lnTo>
                    <a:pt x="2601263" y="708660"/>
                  </a:lnTo>
                  <a:lnTo>
                    <a:pt x="2608146" y="753110"/>
                  </a:lnTo>
                  <a:lnTo>
                    <a:pt x="2628608" y="796290"/>
                  </a:lnTo>
                  <a:lnTo>
                    <a:pt x="2662670" y="836930"/>
                  </a:lnTo>
                  <a:lnTo>
                    <a:pt x="2414866" y="979170"/>
                  </a:lnTo>
                  <a:lnTo>
                    <a:pt x="2103848" y="979170"/>
                  </a:lnTo>
                  <a:lnTo>
                    <a:pt x="2052134" y="982980"/>
                  </a:lnTo>
                  <a:lnTo>
                    <a:pt x="2001454" y="990600"/>
                  </a:lnTo>
                  <a:close/>
                </a:path>
                <a:path w="3206115" h="2524125">
                  <a:moveTo>
                    <a:pt x="882970" y="313690"/>
                  </a:moveTo>
                  <a:lnTo>
                    <a:pt x="868402" y="313690"/>
                  </a:lnTo>
                  <a:lnTo>
                    <a:pt x="863546" y="309880"/>
                  </a:lnTo>
                  <a:lnTo>
                    <a:pt x="842504" y="298450"/>
                  </a:lnTo>
                  <a:lnTo>
                    <a:pt x="898347" y="298450"/>
                  </a:lnTo>
                  <a:lnTo>
                    <a:pt x="897538" y="302260"/>
                  </a:lnTo>
                  <a:lnTo>
                    <a:pt x="897538" y="304800"/>
                  </a:lnTo>
                  <a:lnTo>
                    <a:pt x="895110" y="307340"/>
                  </a:lnTo>
                  <a:lnTo>
                    <a:pt x="887016" y="312420"/>
                  </a:lnTo>
                  <a:lnTo>
                    <a:pt x="882970" y="313690"/>
                  </a:lnTo>
                  <a:close/>
                </a:path>
                <a:path w="3206115" h="2524125">
                  <a:moveTo>
                    <a:pt x="1809428" y="496570"/>
                  </a:moveTo>
                  <a:lnTo>
                    <a:pt x="1777272" y="496570"/>
                  </a:lnTo>
                  <a:lnTo>
                    <a:pt x="1849302" y="341630"/>
                  </a:lnTo>
                  <a:lnTo>
                    <a:pt x="1836353" y="334010"/>
                  </a:lnTo>
                  <a:lnTo>
                    <a:pt x="1831497" y="331470"/>
                  </a:lnTo>
                  <a:lnTo>
                    <a:pt x="1829069" y="328930"/>
                  </a:lnTo>
                  <a:lnTo>
                    <a:pt x="1829069" y="325120"/>
                  </a:lnTo>
                  <a:lnTo>
                    <a:pt x="1829878" y="322580"/>
                  </a:lnTo>
                  <a:lnTo>
                    <a:pt x="1831497" y="320040"/>
                  </a:lnTo>
                  <a:lnTo>
                    <a:pt x="1839590" y="314960"/>
                  </a:lnTo>
                  <a:lnTo>
                    <a:pt x="1843636" y="313690"/>
                  </a:lnTo>
                  <a:lnTo>
                    <a:pt x="1858204" y="313690"/>
                  </a:lnTo>
                  <a:lnTo>
                    <a:pt x="1863060" y="317500"/>
                  </a:lnTo>
                  <a:lnTo>
                    <a:pt x="1922950" y="351790"/>
                  </a:lnTo>
                  <a:lnTo>
                    <a:pt x="1927806" y="354330"/>
                  </a:lnTo>
                  <a:lnTo>
                    <a:pt x="1929020" y="355600"/>
                  </a:lnTo>
                  <a:lnTo>
                    <a:pt x="1875200" y="355600"/>
                  </a:lnTo>
                  <a:lnTo>
                    <a:pt x="1809428" y="496570"/>
                  </a:lnTo>
                  <a:close/>
                </a:path>
                <a:path w="3206115" h="2524125">
                  <a:moveTo>
                    <a:pt x="1915666" y="372110"/>
                  </a:moveTo>
                  <a:lnTo>
                    <a:pt x="1901098" y="372110"/>
                  </a:lnTo>
                  <a:lnTo>
                    <a:pt x="1896242" y="368300"/>
                  </a:lnTo>
                  <a:lnTo>
                    <a:pt x="1875200" y="355600"/>
                  </a:lnTo>
                  <a:lnTo>
                    <a:pt x="1929020" y="355600"/>
                  </a:lnTo>
                  <a:lnTo>
                    <a:pt x="1930234" y="356870"/>
                  </a:lnTo>
                  <a:lnTo>
                    <a:pt x="1930234" y="360680"/>
                  </a:lnTo>
                  <a:lnTo>
                    <a:pt x="1929425" y="363220"/>
                  </a:lnTo>
                  <a:lnTo>
                    <a:pt x="1927806" y="365760"/>
                  </a:lnTo>
                  <a:lnTo>
                    <a:pt x="1919713" y="370840"/>
                  </a:lnTo>
                  <a:lnTo>
                    <a:pt x="1915666" y="372110"/>
                  </a:lnTo>
                  <a:close/>
                </a:path>
                <a:path w="3206115" h="2524125">
                  <a:moveTo>
                    <a:pt x="876958" y="439420"/>
                  </a:moveTo>
                  <a:lnTo>
                    <a:pt x="776139" y="439420"/>
                  </a:lnTo>
                  <a:lnTo>
                    <a:pt x="1003559" y="391160"/>
                  </a:lnTo>
                  <a:lnTo>
                    <a:pt x="982516" y="378460"/>
                  </a:lnTo>
                  <a:lnTo>
                    <a:pt x="977660" y="375920"/>
                  </a:lnTo>
                  <a:lnTo>
                    <a:pt x="974423" y="373380"/>
                  </a:lnTo>
                  <a:lnTo>
                    <a:pt x="975233" y="369570"/>
                  </a:lnTo>
                  <a:lnTo>
                    <a:pt x="975233" y="367030"/>
                  </a:lnTo>
                  <a:lnTo>
                    <a:pt x="977661" y="364490"/>
                  </a:lnTo>
                  <a:lnTo>
                    <a:pt x="985754" y="359410"/>
                  </a:lnTo>
                  <a:lnTo>
                    <a:pt x="989800" y="358140"/>
                  </a:lnTo>
                  <a:lnTo>
                    <a:pt x="1004368" y="358140"/>
                  </a:lnTo>
                  <a:lnTo>
                    <a:pt x="1009224" y="361950"/>
                  </a:lnTo>
                  <a:lnTo>
                    <a:pt x="1068305" y="396240"/>
                  </a:lnTo>
                  <a:lnTo>
                    <a:pt x="1073970" y="400050"/>
                  </a:lnTo>
                  <a:lnTo>
                    <a:pt x="1076398" y="402590"/>
                  </a:lnTo>
                  <a:lnTo>
                    <a:pt x="1076398" y="406400"/>
                  </a:lnTo>
                  <a:lnTo>
                    <a:pt x="1030267" y="406400"/>
                  </a:lnTo>
                  <a:lnTo>
                    <a:pt x="876958" y="439420"/>
                  </a:lnTo>
                  <a:close/>
                </a:path>
                <a:path w="3206115" h="2524125">
                  <a:moveTo>
                    <a:pt x="727904" y="486410"/>
                  </a:moveTo>
                  <a:lnTo>
                    <a:pt x="685495" y="486410"/>
                  </a:lnTo>
                  <a:lnTo>
                    <a:pt x="734864" y="454660"/>
                  </a:lnTo>
                  <a:lnTo>
                    <a:pt x="664453" y="414020"/>
                  </a:lnTo>
                  <a:lnTo>
                    <a:pt x="661216" y="411480"/>
                  </a:lnTo>
                  <a:lnTo>
                    <a:pt x="658788" y="410210"/>
                  </a:lnTo>
                  <a:lnTo>
                    <a:pt x="658788" y="405130"/>
                  </a:lnTo>
                  <a:lnTo>
                    <a:pt x="665262" y="400050"/>
                  </a:lnTo>
                  <a:lnTo>
                    <a:pt x="671737" y="398780"/>
                  </a:lnTo>
                  <a:lnTo>
                    <a:pt x="674974" y="398780"/>
                  </a:lnTo>
                  <a:lnTo>
                    <a:pt x="679021" y="400050"/>
                  </a:lnTo>
                  <a:lnTo>
                    <a:pt x="682258" y="401320"/>
                  </a:lnTo>
                  <a:lnTo>
                    <a:pt x="744576" y="438150"/>
                  </a:lnTo>
                  <a:lnTo>
                    <a:pt x="776737" y="438150"/>
                  </a:lnTo>
                  <a:lnTo>
                    <a:pt x="776139" y="439420"/>
                  </a:lnTo>
                  <a:lnTo>
                    <a:pt x="876958" y="439420"/>
                  </a:lnTo>
                  <a:lnTo>
                    <a:pt x="782614" y="459740"/>
                  </a:lnTo>
                  <a:lnTo>
                    <a:pt x="795675" y="467360"/>
                  </a:lnTo>
                  <a:lnTo>
                    <a:pt x="757525" y="467360"/>
                  </a:lnTo>
                  <a:lnTo>
                    <a:pt x="727904" y="486410"/>
                  </a:lnTo>
                  <a:close/>
                </a:path>
                <a:path w="3206115" h="2524125">
                  <a:moveTo>
                    <a:pt x="1061831" y="417830"/>
                  </a:moveTo>
                  <a:lnTo>
                    <a:pt x="1052119" y="417830"/>
                  </a:lnTo>
                  <a:lnTo>
                    <a:pt x="1047263" y="416560"/>
                  </a:lnTo>
                  <a:lnTo>
                    <a:pt x="1042407" y="414020"/>
                  </a:lnTo>
                  <a:lnTo>
                    <a:pt x="1030267" y="406400"/>
                  </a:lnTo>
                  <a:lnTo>
                    <a:pt x="1076398" y="406400"/>
                  </a:lnTo>
                  <a:lnTo>
                    <a:pt x="1076398" y="408940"/>
                  </a:lnTo>
                  <a:lnTo>
                    <a:pt x="1073970" y="411480"/>
                  </a:lnTo>
                  <a:lnTo>
                    <a:pt x="1065877" y="416560"/>
                  </a:lnTo>
                  <a:lnTo>
                    <a:pt x="1061831" y="417830"/>
                  </a:lnTo>
                  <a:close/>
                </a:path>
                <a:path w="3206115" h="2524125">
                  <a:moveTo>
                    <a:pt x="1908845" y="497840"/>
                  </a:moveTo>
                  <a:lnTo>
                    <a:pt x="1808835" y="497840"/>
                  </a:lnTo>
                  <a:lnTo>
                    <a:pt x="2036255" y="449580"/>
                  </a:lnTo>
                  <a:lnTo>
                    <a:pt x="2015213" y="436880"/>
                  </a:lnTo>
                  <a:lnTo>
                    <a:pt x="2010357" y="434340"/>
                  </a:lnTo>
                  <a:lnTo>
                    <a:pt x="2007929" y="431800"/>
                  </a:lnTo>
                  <a:lnTo>
                    <a:pt x="2007929" y="427990"/>
                  </a:lnTo>
                  <a:lnTo>
                    <a:pt x="2008738" y="425450"/>
                  </a:lnTo>
                  <a:lnTo>
                    <a:pt x="2010357" y="422910"/>
                  </a:lnTo>
                  <a:lnTo>
                    <a:pt x="2018450" y="417830"/>
                  </a:lnTo>
                  <a:lnTo>
                    <a:pt x="2022496" y="416560"/>
                  </a:lnTo>
                  <a:lnTo>
                    <a:pt x="2037064" y="416560"/>
                  </a:lnTo>
                  <a:lnTo>
                    <a:pt x="2041920" y="420370"/>
                  </a:lnTo>
                  <a:lnTo>
                    <a:pt x="2101001" y="453390"/>
                  </a:lnTo>
                  <a:lnTo>
                    <a:pt x="2106666" y="457200"/>
                  </a:lnTo>
                  <a:lnTo>
                    <a:pt x="2109094" y="461010"/>
                  </a:lnTo>
                  <a:lnTo>
                    <a:pt x="2108123" y="464820"/>
                  </a:lnTo>
                  <a:lnTo>
                    <a:pt x="2062154" y="464820"/>
                  </a:lnTo>
                  <a:lnTo>
                    <a:pt x="1908845" y="497840"/>
                  </a:lnTo>
                  <a:close/>
                </a:path>
                <a:path w="3206115" h="2524125">
                  <a:moveTo>
                    <a:pt x="645225" y="541020"/>
                  </a:moveTo>
                  <a:lnTo>
                    <a:pt x="602135" y="541020"/>
                  </a:lnTo>
                  <a:lnTo>
                    <a:pt x="666881" y="499110"/>
                  </a:lnTo>
                  <a:lnTo>
                    <a:pt x="596470" y="458470"/>
                  </a:lnTo>
                  <a:lnTo>
                    <a:pt x="593232" y="455930"/>
                  </a:lnTo>
                  <a:lnTo>
                    <a:pt x="590804" y="453390"/>
                  </a:lnTo>
                  <a:lnTo>
                    <a:pt x="591614" y="452120"/>
                  </a:lnTo>
                  <a:lnTo>
                    <a:pt x="591614" y="449580"/>
                  </a:lnTo>
                  <a:lnTo>
                    <a:pt x="593232" y="447040"/>
                  </a:lnTo>
                  <a:lnTo>
                    <a:pt x="595660" y="445770"/>
                  </a:lnTo>
                  <a:lnTo>
                    <a:pt x="598898" y="444500"/>
                  </a:lnTo>
                  <a:lnTo>
                    <a:pt x="601326" y="443230"/>
                  </a:lnTo>
                  <a:lnTo>
                    <a:pt x="611037" y="443230"/>
                  </a:lnTo>
                  <a:lnTo>
                    <a:pt x="615084" y="445770"/>
                  </a:lnTo>
                  <a:lnTo>
                    <a:pt x="685495" y="486410"/>
                  </a:lnTo>
                  <a:lnTo>
                    <a:pt x="727904" y="486410"/>
                  </a:lnTo>
                  <a:lnTo>
                    <a:pt x="708156" y="499110"/>
                  </a:lnTo>
                  <a:lnTo>
                    <a:pt x="730160" y="511810"/>
                  </a:lnTo>
                  <a:lnTo>
                    <a:pt x="690351" y="511810"/>
                  </a:lnTo>
                  <a:lnTo>
                    <a:pt x="645225" y="541020"/>
                  </a:lnTo>
                  <a:close/>
                </a:path>
                <a:path w="3206115" h="2524125">
                  <a:moveTo>
                    <a:pt x="1786175" y="528320"/>
                  </a:moveTo>
                  <a:lnTo>
                    <a:pt x="1764323" y="515620"/>
                  </a:lnTo>
                  <a:lnTo>
                    <a:pt x="1767560" y="513080"/>
                  </a:lnTo>
                  <a:lnTo>
                    <a:pt x="1697149" y="472440"/>
                  </a:lnTo>
                  <a:lnTo>
                    <a:pt x="1693103" y="469900"/>
                  </a:lnTo>
                  <a:lnTo>
                    <a:pt x="1691484" y="468630"/>
                  </a:lnTo>
                  <a:lnTo>
                    <a:pt x="1691484" y="464820"/>
                  </a:lnTo>
                  <a:lnTo>
                    <a:pt x="1693103" y="462280"/>
                  </a:lnTo>
                  <a:lnTo>
                    <a:pt x="1695530" y="461010"/>
                  </a:lnTo>
                  <a:lnTo>
                    <a:pt x="1697959" y="458470"/>
                  </a:lnTo>
                  <a:lnTo>
                    <a:pt x="1701196" y="457200"/>
                  </a:lnTo>
                  <a:lnTo>
                    <a:pt x="1704433" y="457200"/>
                  </a:lnTo>
                  <a:lnTo>
                    <a:pt x="1707670" y="455930"/>
                  </a:lnTo>
                  <a:lnTo>
                    <a:pt x="1711717" y="457200"/>
                  </a:lnTo>
                  <a:lnTo>
                    <a:pt x="1714954" y="459740"/>
                  </a:lnTo>
                  <a:lnTo>
                    <a:pt x="1777272" y="496570"/>
                  </a:lnTo>
                  <a:lnTo>
                    <a:pt x="1809428" y="496570"/>
                  </a:lnTo>
                  <a:lnTo>
                    <a:pt x="1808835" y="497840"/>
                  </a:lnTo>
                  <a:lnTo>
                    <a:pt x="1908845" y="497840"/>
                  </a:lnTo>
                  <a:lnTo>
                    <a:pt x="1814501" y="518160"/>
                  </a:lnTo>
                  <a:lnTo>
                    <a:pt x="1828028" y="525780"/>
                  </a:lnTo>
                  <a:lnTo>
                    <a:pt x="1789412" y="525780"/>
                  </a:lnTo>
                  <a:lnTo>
                    <a:pt x="1786175" y="528320"/>
                  </a:lnTo>
                  <a:close/>
                </a:path>
                <a:path w="3206115" h="2524125">
                  <a:moveTo>
                    <a:pt x="2093717" y="476250"/>
                  </a:moveTo>
                  <a:lnTo>
                    <a:pt x="2084815" y="476250"/>
                  </a:lnTo>
                  <a:lnTo>
                    <a:pt x="2079959" y="474980"/>
                  </a:lnTo>
                  <a:lnTo>
                    <a:pt x="2074294" y="472440"/>
                  </a:lnTo>
                  <a:lnTo>
                    <a:pt x="2062154" y="464820"/>
                  </a:lnTo>
                  <a:lnTo>
                    <a:pt x="2108123" y="464820"/>
                  </a:lnTo>
                  <a:lnTo>
                    <a:pt x="2107476" y="467360"/>
                  </a:lnTo>
                  <a:lnTo>
                    <a:pt x="2105857" y="469900"/>
                  </a:lnTo>
                  <a:lnTo>
                    <a:pt x="2097764" y="473710"/>
                  </a:lnTo>
                  <a:lnTo>
                    <a:pt x="2093717" y="476250"/>
                  </a:lnTo>
                  <a:close/>
                </a:path>
                <a:path w="3206115" h="2524125">
                  <a:moveTo>
                    <a:pt x="841695" y="511810"/>
                  </a:moveTo>
                  <a:lnTo>
                    <a:pt x="835220" y="511810"/>
                  </a:lnTo>
                  <a:lnTo>
                    <a:pt x="831983" y="510540"/>
                  </a:lnTo>
                  <a:lnTo>
                    <a:pt x="827936" y="508000"/>
                  </a:lnTo>
                  <a:lnTo>
                    <a:pt x="757525" y="467360"/>
                  </a:lnTo>
                  <a:lnTo>
                    <a:pt x="795675" y="467360"/>
                  </a:lnTo>
                  <a:lnTo>
                    <a:pt x="845741" y="496570"/>
                  </a:lnTo>
                  <a:lnTo>
                    <a:pt x="849788" y="499110"/>
                  </a:lnTo>
                  <a:lnTo>
                    <a:pt x="851407" y="500380"/>
                  </a:lnTo>
                  <a:lnTo>
                    <a:pt x="851407" y="505460"/>
                  </a:lnTo>
                  <a:lnTo>
                    <a:pt x="849788" y="506730"/>
                  </a:lnTo>
                  <a:lnTo>
                    <a:pt x="847360" y="508000"/>
                  </a:lnTo>
                  <a:lnTo>
                    <a:pt x="844123" y="509270"/>
                  </a:lnTo>
                  <a:lnTo>
                    <a:pt x="841695" y="511810"/>
                  </a:lnTo>
                  <a:close/>
                </a:path>
                <a:path w="3206115" h="2524125">
                  <a:moveTo>
                    <a:pt x="664453" y="600710"/>
                  </a:moveTo>
                  <a:lnTo>
                    <a:pt x="649885" y="600710"/>
                  </a:lnTo>
                  <a:lnTo>
                    <a:pt x="645029" y="596900"/>
                  </a:lnTo>
                  <a:lnTo>
                    <a:pt x="530105" y="530860"/>
                  </a:lnTo>
                  <a:lnTo>
                    <a:pt x="525249" y="527050"/>
                  </a:lnTo>
                  <a:lnTo>
                    <a:pt x="522821" y="525780"/>
                  </a:lnTo>
                  <a:lnTo>
                    <a:pt x="522821" y="518160"/>
                  </a:lnTo>
                  <a:lnTo>
                    <a:pt x="525249" y="516890"/>
                  </a:lnTo>
                  <a:lnTo>
                    <a:pt x="528487" y="514350"/>
                  </a:lnTo>
                  <a:lnTo>
                    <a:pt x="536580" y="509270"/>
                  </a:lnTo>
                  <a:lnTo>
                    <a:pt x="546292" y="509270"/>
                  </a:lnTo>
                  <a:lnTo>
                    <a:pt x="551148" y="510540"/>
                  </a:lnTo>
                  <a:lnTo>
                    <a:pt x="556003" y="514350"/>
                  </a:lnTo>
                  <a:lnTo>
                    <a:pt x="602135" y="541020"/>
                  </a:lnTo>
                  <a:lnTo>
                    <a:pt x="645225" y="541020"/>
                  </a:lnTo>
                  <a:lnTo>
                    <a:pt x="625605" y="553720"/>
                  </a:lnTo>
                  <a:lnTo>
                    <a:pt x="671737" y="580390"/>
                  </a:lnTo>
                  <a:lnTo>
                    <a:pt x="676593" y="582930"/>
                  </a:lnTo>
                  <a:lnTo>
                    <a:pt x="679830" y="585470"/>
                  </a:lnTo>
                  <a:lnTo>
                    <a:pt x="679021" y="589280"/>
                  </a:lnTo>
                  <a:lnTo>
                    <a:pt x="679021" y="591820"/>
                  </a:lnTo>
                  <a:lnTo>
                    <a:pt x="676593" y="594360"/>
                  </a:lnTo>
                  <a:lnTo>
                    <a:pt x="668499" y="599440"/>
                  </a:lnTo>
                  <a:lnTo>
                    <a:pt x="664453" y="600710"/>
                  </a:lnTo>
                  <a:close/>
                </a:path>
                <a:path w="3206115" h="2524125">
                  <a:moveTo>
                    <a:pt x="771283" y="554990"/>
                  </a:moveTo>
                  <a:lnTo>
                    <a:pt x="768046" y="554990"/>
                  </a:lnTo>
                  <a:lnTo>
                    <a:pt x="764000" y="553720"/>
                  </a:lnTo>
                  <a:lnTo>
                    <a:pt x="760762" y="552450"/>
                  </a:lnTo>
                  <a:lnTo>
                    <a:pt x="690351" y="511810"/>
                  </a:lnTo>
                  <a:lnTo>
                    <a:pt x="730160" y="511810"/>
                  </a:lnTo>
                  <a:lnTo>
                    <a:pt x="778567" y="539750"/>
                  </a:lnTo>
                  <a:lnTo>
                    <a:pt x="782614" y="542290"/>
                  </a:lnTo>
                  <a:lnTo>
                    <a:pt x="784233" y="543560"/>
                  </a:lnTo>
                  <a:lnTo>
                    <a:pt x="784233" y="547370"/>
                  </a:lnTo>
                  <a:lnTo>
                    <a:pt x="782614" y="549910"/>
                  </a:lnTo>
                  <a:lnTo>
                    <a:pt x="777758" y="553720"/>
                  </a:lnTo>
                  <a:lnTo>
                    <a:pt x="771283" y="554990"/>
                  </a:lnTo>
                  <a:close/>
                </a:path>
                <a:path w="3206115" h="2524125">
                  <a:moveTo>
                    <a:pt x="1873582" y="570230"/>
                  </a:moveTo>
                  <a:lnTo>
                    <a:pt x="1867107" y="570230"/>
                  </a:lnTo>
                  <a:lnTo>
                    <a:pt x="1863870" y="568960"/>
                  </a:lnTo>
                  <a:lnTo>
                    <a:pt x="1859823" y="566420"/>
                  </a:lnTo>
                  <a:lnTo>
                    <a:pt x="1789412" y="525780"/>
                  </a:lnTo>
                  <a:lnTo>
                    <a:pt x="1828028" y="525780"/>
                  </a:lnTo>
                  <a:lnTo>
                    <a:pt x="1877628" y="553720"/>
                  </a:lnTo>
                  <a:lnTo>
                    <a:pt x="1881675" y="556260"/>
                  </a:lnTo>
                  <a:lnTo>
                    <a:pt x="1883294" y="558800"/>
                  </a:lnTo>
                  <a:lnTo>
                    <a:pt x="1883294" y="562610"/>
                  </a:lnTo>
                  <a:lnTo>
                    <a:pt x="1881675" y="565150"/>
                  </a:lnTo>
                  <a:lnTo>
                    <a:pt x="1879247" y="566420"/>
                  </a:lnTo>
                  <a:lnTo>
                    <a:pt x="1876819" y="568960"/>
                  </a:lnTo>
                  <a:lnTo>
                    <a:pt x="1873582" y="570230"/>
                  </a:lnTo>
                  <a:close/>
                </a:path>
                <a:path w="3206115" h="2524125">
                  <a:moveTo>
                    <a:pt x="1321623" y="957580"/>
                  </a:moveTo>
                  <a:lnTo>
                    <a:pt x="1275051" y="943610"/>
                  </a:lnTo>
                  <a:lnTo>
                    <a:pt x="1226374" y="933450"/>
                  </a:lnTo>
                  <a:lnTo>
                    <a:pt x="1176185" y="925830"/>
                  </a:lnTo>
                  <a:lnTo>
                    <a:pt x="1125077" y="922020"/>
                  </a:lnTo>
                  <a:lnTo>
                    <a:pt x="1383132" y="922020"/>
                  </a:lnTo>
                  <a:lnTo>
                    <a:pt x="1321623" y="957580"/>
                  </a:lnTo>
                  <a:close/>
                </a:path>
                <a:path w="3206115" h="2524125">
                  <a:moveTo>
                    <a:pt x="2355128" y="1013460"/>
                  </a:moveTo>
                  <a:lnTo>
                    <a:pt x="2308015" y="999490"/>
                  </a:lnTo>
                  <a:lnTo>
                    <a:pt x="2258679" y="989330"/>
                  </a:lnTo>
                  <a:lnTo>
                    <a:pt x="2207772" y="982980"/>
                  </a:lnTo>
                  <a:lnTo>
                    <a:pt x="2155945" y="979170"/>
                  </a:lnTo>
                  <a:lnTo>
                    <a:pt x="2414866" y="979170"/>
                  </a:lnTo>
                  <a:lnTo>
                    <a:pt x="2355128" y="1013460"/>
                  </a:lnTo>
                  <a:close/>
                </a:path>
                <a:path w="3206115" h="2524125">
                  <a:moveTo>
                    <a:pt x="1884102" y="2524076"/>
                  </a:moveTo>
                  <a:lnTo>
                    <a:pt x="1576560" y="2346905"/>
                  </a:lnTo>
                  <a:lnTo>
                    <a:pt x="1610281" y="2306111"/>
                  </a:lnTo>
                  <a:lnTo>
                    <a:pt x="1630515" y="2262979"/>
                  </a:lnTo>
                  <a:lnTo>
                    <a:pt x="1637207" y="2219020"/>
                  </a:lnTo>
                  <a:lnTo>
                    <a:pt x="1637259" y="2218679"/>
                  </a:lnTo>
                  <a:lnTo>
                    <a:pt x="1630515" y="2174379"/>
                  </a:lnTo>
                  <a:lnTo>
                    <a:pt x="1610281" y="2131247"/>
                  </a:lnTo>
                  <a:lnTo>
                    <a:pt x="1576560" y="2090453"/>
                  </a:lnTo>
                  <a:lnTo>
                    <a:pt x="2484620" y="1565412"/>
                  </a:lnTo>
                  <a:lnTo>
                    <a:pt x="2530922" y="1579316"/>
                  </a:lnTo>
                  <a:lnTo>
                    <a:pt x="2579329" y="1589751"/>
                  </a:lnTo>
                  <a:lnTo>
                    <a:pt x="2629249" y="1596724"/>
                  </a:lnTo>
                  <a:lnTo>
                    <a:pt x="2680087" y="1600240"/>
                  </a:lnTo>
                  <a:lnTo>
                    <a:pt x="2986274" y="1600240"/>
                  </a:lnTo>
                  <a:lnTo>
                    <a:pt x="3204917" y="1726403"/>
                  </a:lnTo>
                  <a:lnTo>
                    <a:pt x="3169632" y="1760220"/>
                  </a:lnTo>
                  <a:lnTo>
                    <a:pt x="3152425" y="1784888"/>
                  </a:lnTo>
                  <a:lnTo>
                    <a:pt x="2339044" y="1784888"/>
                  </a:lnTo>
                  <a:lnTo>
                    <a:pt x="2291641" y="1786239"/>
                  </a:lnTo>
                  <a:lnTo>
                    <a:pt x="2246464" y="1791288"/>
                  </a:lnTo>
                  <a:lnTo>
                    <a:pt x="2204178" y="1800086"/>
                  </a:lnTo>
                  <a:lnTo>
                    <a:pt x="2165450" y="1812688"/>
                  </a:lnTo>
                  <a:lnTo>
                    <a:pt x="2130946" y="1829146"/>
                  </a:lnTo>
                  <a:lnTo>
                    <a:pt x="2097219" y="1853380"/>
                  </a:lnTo>
                  <a:lnTo>
                    <a:pt x="2058551" y="1911312"/>
                  </a:lnTo>
                  <a:lnTo>
                    <a:pt x="2053290" y="1943700"/>
                  </a:lnTo>
                  <a:lnTo>
                    <a:pt x="2057196" y="1977496"/>
                  </a:lnTo>
                  <a:lnTo>
                    <a:pt x="2091872" y="2046690"/>
                  </a:lnTo>
                  <a:lnTo>
                    <a:pt x="2122321" y="2080777"/>
                  </a:lnTo>
                  <a:lnTo>
                    <a:pt x="2161298" y="2113651"/>
                  </a:lnTo>
                  <a:lnTo>
                    <a:pt x="2208641" y="2144656"/>
                  </a:lnTo>
                  <a:lnTo>
                    <a:pt x="2252975" y="2167686"/>
                  </a:lnTo>
                  <a:lnTo>
                    <a:pt x="2299746" y="2187394"/>
                  </a:lnTo>
                  <a:lnTo>
                    <a:pt x="2348287" y="2203725"/>
                  </a:lnTo>
                  <a:lnTo>
                    <a:pt x="2397932" y="2216627"/>
                  </a:lnTo>
                  <a:lnTo>
                    <a:pt x="2448016" y="2226045"/>
                  </a:lnTo>
                  <a:lnTo>
                    <a:pt x="2497872" y="2231926"/>
                  </a:lnTo>
                  <a:lnTo>
                    <a:pt x="2546835" y="2234218"/>
                  </a:lnTo>
                  <a:lnTo>
                    <a:pt x="2830893" y="2234218"/>
                  </a:lnTo>
                  <a:lnTo>
                    <a:pt x="2389384" y="2489319"/>
                  </a:lnTo>
                  <a:lnTo>
                    <a:pt x="2081248" y="2489319"/>
                  </a:lnTo>
                  <a:lnTo>
                    <a:pt x="2030080" y="2492795"/>
                  </a:lnTo>
                  <a:lnTo>
                    <a:pt x="1979771" y="2499746"/>
                  </a:lnTo>
                  <a:lnTo>
                    <a:pt x="1930914" y="2510173"/>
                  </a:lnTo>
                  <a:lnTo>
                    <a:pt x="1884102" y="2524076"/>
                  </a:lnTo>
                  <a:close/>
                </a:path>
                <a:path w="3206115" h="2524125">
                  <a:moveTo>
                    <a:pt x="2986274" y="1600240"/>
                  </a:moveTo>
                  <a:lnTo>
                    <a:pt x="2732273" y="1600240"/>
                  </a:lnTo>
                  <a:lnTo>
                    <a:pt x="2782151" y="1596933"/>
                  </a:lnTo>
                  <a:lnTo>
                    <a:pt x="2832190" y="1590123"/>
                  </a:lnTo>
                  <a:lnTo>
                    <a:pt x="2880777" y="1579883"/>
                  </a:lnTo>
                  <a:lnTo>
                    <a:pt x="2927319" y="1566221"/>
                  </a:lnTo>
                  <a:lnTo>
                    <a:pt x="2986274" y="1600240"/>
                  </a:lnTo>
                  <a:close/>
                </a:path>
                <a:path w="3206115" h="2524125">
                  <a:moveTo>
                    <a:pt x="2830893" y="2234218"/>
                  </a:moveTo>
                  <a:lnTo>
                    <a:pt x="2546835" y="2234218"/>
                  </a:lnTo>
                  <a:lnTo>
                    <a:pt x="2594238" y="2232867"/>
                  </a:lnTo>
                  <a:lnTo>
                    <a:pt x="2639415" y="2227818"/>
                  </a:lnTo>
                  <a:lnTo>
                    <a:pt x="2681701" y="2219020"/>
                  </a:lnTo>
                  <a:lnTo>
                    <a:pt x="2720429" y="2206418"/>
                  </a:lnTo>
                  <a:lnTo>
                    <a:pt x="2754933" y="2189960"/>
                  </a:lnTo>
                  <a:lnTo>
                    <a:pt x="2788857" y="2165704"/>
                  </a:lnTo>
                  <a:lnTo>
                    <a:pt x="2827685" y="2107641"/>
                  </a:lnTo>
                  <a:lnTo>
                    <a:pt x="2832928" y="2075082"/>
                  </a:lnTo>
                  <a:lnTo>
                    <a:pt x="2828986" y="2041306"/>
                  </a:lnTo>
                  <a:lnTo>
                    <a:pt x="2794160" y="1972059"/>
                  </a:lnTo>
                  <a:lnTo>
                    <a:pt x="2763635" y="1938018"/>
                  </a:lnTo>
                  <a:lnTo>
                    <a:pt x="2724603" y="1905258"/>
                  </a:lnTo>
                  <a:lnTo>
                    <a:pt x="2677238" y="1874450"/>
                  </a:lnTo>
                  <a:lnTo>
                    <a:pt x="2632904" y="1851419"/>
                  </a:lnTo>
                  <a:lnTo>
                    <a:pt x="2586133" y="1831712"/>
                  </a:lnTo>
                  <a:lnTo>
                    <a:pt x="2537592" y="1815381"/>
                  </a:lnTo>
                  <a:lnTo>
                    <a:pt x="2487947" y="1802479"/>
                  </a:lnTo>
                  <a:lnTo>
                    <a:pt x="2437863" y="1793061"/>
                  </a:lnTo>
                  <a:lnTo>
                    <a:pt x="2388007" y="1787179"/>
                  </a:lnTo>
                  <a:lnTo>
                    <a:pt x="2339044" y="1784888"/>
                  </a:lnTo>
                  <a:lnTo>
                    <a:pt x="3152425" y="1784888"/>
                  </a:lnTo>
                  <a:lnTo>
                    <a:pt x="3144496" y="1796255"/>
                  </a:lnTo>
                  <a:lnTo>
                    <a:pt x="3129488" y="1833769"/>
                  </a:lnTo>
                  <a:lnTo>
                    <a:pt x="3124591" y="1872023"/>
                  </a:lnTo>
                  <a:lnTo>
                    <a:pt x="3129785" y="1910277"/>
                  </a:lnTo>
                  <a:lnTo>
                    <a:pt x="3145052" y="1947791"/>
                  </a:lnTo>
                  <a:lnTo>
                    <a:pt x="3170258" y="1983665"/>
                  </a:lnTo>
                  <a:lnTo>
                    <a:pt x="3170372" y="1983826"/>
                  </a:lnTo>
                  <a:lnTo>
                    <a:pt x="3205726" y="2017642"/>
                  </a:lnTo>
                  <a:lnTo>
                    <a:pt x="2830893" y="2234218"/>
                  </a:lnTo>
                  <a:close/>
                </a:path>
                <a:path w="3206115" h="2524125">
                  <a:moveTo>
                    <a:pt x="2334085" y="1881731"/>
                  </a:moveTo>
                  <a:lnTo>
                    <a:pt x="2324374" y="1881731"/>
                  </a:lnTo>
                  <a:lnTo>
                    <a:pt x="2320327" y="1880113"/>
                  </a:lnTo>
                  <a:lnTo>
                    <a:pt x="2312234" y="1875259"/>
                  </a:lnTo>
                  <a:lnTo>
                    <a:pt x="2310615" y="1872832"/>
                  </a:lnTo>
                  <a:lnTo>
                    <a:pt x="2309806" y="1869596"/>
                  </a:lnTo>
                  <a:lnTo>
                    <a:pt x="2309806" y="1866360"/>
                  </a:lnTo>
                  <a:lnTo>
                    <a:pt x="2312234" y="1863933"/>
                  </a:lnTo>
                  <a:lnTo>
                    <a:pt x="2317090" y="1860697"/>
                  </a:lnTo>
                  <a:lnTo>
                    <a:pt x="2376980" y="1826719"/>
                  </a:lnTo>
                  <a:lnTo>
                    <a:pt x="2381836" y="1823483"/>
                  </a:lnTo>
                  <a:lnTo>
                    <a:pt x="2386692" y="1822674"/>
                  </a:lnTo>
                  <a:lnTo>
                    <a:pt x="2396403" y="1822674"/>
                  </a:lnTo>
                  <a:lnTo>
                    <a:pt x="2400450" y="1824292"/>
                  </a:lnTo>
                  <a:lnTo>
                    <a:pt x="2408543" y="1829146"/>
                  </a:lnTo>
                  <a:lnTo>
                    <a:pt x="2410162" y="1831573"/>
                  </a:lnTo>
                  <a:lnTo>
                    <a:pt x="2410971" y="1834809"/>
                  </a:lnTo>
                  <a:lnTo>
                    <a:pt x="2410971" y="1838045"/>
                  </a:lnTo>
                  <a:lnTo>
                    <a:pt x="2408543" y="1840472"/>
                  </a:lnTo>
                  <a:lnTo>
                    <a:pt x="2403687" y="1843708"/>
                  </a:lnTo>
                  <a:lnTo>
                    <a:pt x="2390738" y="1850989"/>
                  </a:lnTo>
                  <a:lnTo>
                    <a:pt x="2397526" y="1865551"/>
                  </a:lnTo>
                  <a:lnTo>
                    <a:pt x="2364840" y="1865551"/>
                  </a:lnTo>
                  <a:lnTo>
                    <a:pt x="2343797" y="1877686"/>
                  </a:lnTo>
                  <a:lnTo>
                    <a:pt x="2338941" y="1880922"/>
                  </a:lnTo>
                  <a:lnTo>
                    <a:pt x="2334085" y="1881731"/>
                  </a:lnTo>
                  <a:close/>
                </a:path>
                <a:path w="3206115" h="2524125">
                  <a:moveTo>
                    <a:pt x="2499235" y="2007126"/>
                  </a:moveTo>
                  <a:lnTo>
                    <a:pt x="2431204" y="2007126"/>
                  </a:lnTo>
                  <a:lnTo>
                    <a:pt x="2364840" y="1865551"/>
                  </a:lnTo>
                  <a:lnTo>
                    <a:pt x="2397526" y="1865551"/>
                  </a:lnTo>
                  <a:lnTo>
                    <a:pt x="2462768" y="2005507"/>
                  </a:lnTo>
                  <a:lnTo>
                    <a:pt x="2502052" y="2005507"/>
                  </a:lnTo>
                  <a:lnTo>
                    <a:pt x="2499235" y="2007126"/>
                  </a:lnTo>
                  <a:close/>
                </a:path>
                <a:path w="3206115" h="2524125">
                  <a:moveTo>
                    <a:pt x="2154416" y="1985283"/>
                  </a:moveTo>
                  <a:lnTo>
                    <a:pt x="2150370" y="1984474"/>
                  </a:lnTo>
                  <a:lnTo>
                    <a:pt x="2145514" y="1984474"/>
                  </a:lnTo>
                  <a:lnTo>
                    <a:pt x="2141467" y="1982856"/>
                  </a:lnTo>
                  <a:lnTo>
                    <a:pt x="2133374" y="1978002"/>
                  </a:lnTo>
                  <a:lnTo>
                    <a:pt x="2131755" y="1975575"/>
                  </a:lnTo>
                  <a:lnTo>
                    <a:pt x="2130946" y="1972339"/>
                  </a:lnTo>
                  <a:lnTo>
                    <a:pt x="2130946" y="1969102"/>
                  </a:lnTo>
                  <a:lnTo>
                    <a:pt x="2133374" y="1966676"/>
                  </a:lnTo>
                  <a:lnTo>
                    <a:pt x="2198120" y="1929462"/>
                  </a:lnTo>
                  <a:lnTo>
                    <a:pt x="2202975" y="1926226"/>
                  </a:lnTo>
                  <a:lnTo>
                    <a:pt x="2207831" y="1925417"/>
                  </a:lnTo>
                  <a:lnTo>
                    <a:pt x="2217543" y="1925417"/>
                  </a:lnTo>
                  <a:lnTo>
                    <a:pt x="2221590" y="1927035"/>
                  </a:lnTo>
                  <a:lnTo>
                    <a:pt x="2229683" y="1931889"/>
                  </a:lnTo>
                  <a:lnTo>
                    <a:pt x="2231302" y="1934316"/>
                  </a:lnTo>
                  <a:lnTo>
                    <a:pt x="2232111" y="1937552"/>
                  </a:lnTo>
                  <a:lnTo>
                    <a:pt x="2232111" y="1940788"/>
                  </a:lnTo>
                  <a:lnTo>
                    <a:pt x="2229683" y="1943215"/>
                  </a:lnTo>
                  <a:lnTo>
                    <a:pt x="2224827" y="1946451"/>
                  </a:lnTo>
                  <a:lnTo>
                    <a:pt x="2203785" y="1958586"/>
                  </a:lnTo>
                  <a:lnTo>
                    <a:pt x="2272011" y="1973148"/>
                  </a:lnTo>
                  <a:lnTo>
                    <a:pt x="2177077" y="1973148"/>
                  </a:lnTo>
                  <a:lnTo>
                    <a:pt x="2164937" y="1980429"/>
                  </a:lnTo>
                  <a:lnTo>
                    <a:pt x="2159272" y="1983665"/>
                  </a:lnTo>
                  <a:lnTo>
                    <a:pt x="2154416" y="1985283"/>
                  </a:lnTo>
                  <a:close/>
                </a:path>
                <a:path w="3206115" h="2524125">
                  <a:moveTo>
                    <a:pt x="2502052" y="2005507"/>
                  </a:moveTo>
                  <a:lnTo>
                    <a:pt x="2462768" y="2005507"/>
                  </a:lnTo>
                  <a:lnTo>
                    <a:pt x="2525085" y="1969102"/>
                  </a:lnTo>
                  <a:lnTo>
                    <a:pt x="2528323" y="1966676"/>
                  </a:lnTo>
                  <a:lnTo>
                    <a:pt x="2532369" y="1965867"/>
                  </a:lnTo>
                  <a:lnTo>
                    <a:pt x="2535607" y="1966676"/>
                  </a:lnTo>
                  <a:lnTo>
                    <a:pt x="2538844" y="1966676"/>
                  </a:lnTo>
                  <a:lnTo>
                    <a:pt x="2542081" y="1967485"/>
                  </a:lnTo>
                  <a:lnTo>
                    <a:pt x="2544509" y="1969912"/>
                  </a:lnTo>
                  <a:lnTo>
                    <a:pt x="2546937" y="1971530"/>
                  </a:lnTo>
                  <a:lnTo>
                    <a:pt x="2548556" y="1973957"/>
                  </a:lnTo>
                  <a:lnTo>
                    <a:pt x="2548556" y="1978002"/>
                  </a:lnTo>
                  <a:lnTo>
                    <a:pt x="2546937" y="1979620"/>
                  </a:lnTo>
                  <a:lnTo>
                    <a:pt x="2542890" y="1982047"/>
                  </a:lnTo>
                  <a:lnTo>
                    <a:pt x="2502052" y="2005507"/>
                  </a:lnTo>
                  <a:close/>
                </a:path>
                <a:path w="3206115" h="2524125">
                  <a:moveTo>
                    <a:pt x="2372124" y="2078318"/>
                  </a:moveTo>
                  <a:lnTo>
                    <a:pt x="2365649" y="2078318"/>
                  </a:lnTo>
                  <a:lnTo>
                    <a:pt x="2362412" y="2077509"/>
                  </a:lnTo>
                  <a:lnTo>
                    <a:pt x="2359984" y="2075082"/>
                  </a:lnTo>
                  <a:lnTo>
                    <a:pt x="2357556" y="2073464"/>
                  </a:lnTo>
                  <a:lnTo>
                    <a:pt x="2355937" y="2071037"/>
                  </a:lnTo>
                  <a:lnTo>
                    <a:pt x="2355937" y="2066992"/>
                  </a:lnTo>
                  <a:lnTo>
                    <a:pt x="2357556" y="2065374"/>
                  </a:lnTo>
                  <a:lnTo>
                    <a:pt x="2361603" y="2062947"/>
                  </a:lnTo>
                  <a:lnTo>
                    <a:pt x="2424730" y="2026542"/>
                  </a:lnTo>
                  <a:lnTo>
                    <a:pt x="2177077" y="1973148"/>
                  </a:lnTo>
                  <a:lnTo>
                    <a:pt x="2272011" y="1973148"/>
                  </a:lnTo>
                  <a:lnTo>
                    <a:pt x="2431204" y="2007126"/>
                  </a:lnTo>
                  <a:lnTo>
                    <a:pt x="2499235" y="2007126"/>
                  </a:lnTo>
                  <a:lnTo>
                    <a:pt x="2472479" y="2022497"/>
                  </a:lnTo>
                  <a:lnTo>
                    <a:pt x="2492734" y="2035441"/>
                  </a:lnTo>
                  <a:lnTo>
                    <a:pt x="2449819" y="2035441"/>
                  </a:lnTo>
                  <a:lnTo>
                    <a:pt x="2379408" y="2075082"/>
                  </a:lnTo>
                  <a:lnTo>
                    <a:pt x="2375361" y="2077509"/>
                  </a:lnTo>
                  <a:lnTo>
                    <a:pt x="2372124" y="2078318"/>
                  </a:lnTo>
                  <a:close/>
                </a:path>
                <a:path w="3206115" h="2524125">
                  <a:moveTo>
                    <a:pt x="2561586" y="2054047"/>
                  </a:moveTo>
                  <a:lnTo>
                    <a:pt x="2521848" y="2054047"/>
                  </a:lnTo>
                  <a:lnTo>
                    <a:pt x="2592259" y="2013597"/>
                  </a:lnTo>
                  <a:lnTo>
                    <a:pt x="2595496" y="2011171"/>
                  </a:lnTo>
                  <a:lnTo>
                    <a:pt x="2599543" y="2010362"/>
                  </a:lnTo>
                  <a:lnTo>
                    <a:pt x="2606017" y="2010362"/>
                  </a:lnTo>
                  <a:lnTo>
                    <a:pt x="2609255" y="2011171"/>
                  </a:lnTo>
                  <a:lnTo>
                    <a:pt x="2611683" y="2013597"/>
                  </a:lnTo>
                  <a:lnTo>
                    <a:pt x="2614111" y="2015216"/>
                  </a:lnTo>
                  <a:lnTo>
                    <a:pt x="2615729" y="2017642"/>
                  </a:lnTo>
                  <a:lnTo>
                    <a:pt x="2615729" y="2021687"/>
                  </a:lnTo>
                  <a:lnTo>
                    <a:pt x="2614111" y="2023306"/>
                  </a:lnTo>
                  <a:lnTo>
                    <a:pt x="2610874" y="2025732"/>
                  </a:lnTo>
                  <a:lnTo>
                    <a:pt x="2561586" y="2054047"/>
                  </a:lnTo>
                  <a:close/>
                </a:path>
                <a:path w="3206115" h="2524125">
                  <a:moveTo>
                    <a:pt x="2439297" y="2122813"/>
                  </a:moveTo>
                  <a:lnTo>
                    <a:pt x="2432823" y="2122813"/>
                  </a:lnTo>
                  <a:lnTo>
                    <a:pt x="2429586" y="2122004"/>
                  </a:lnTo>
                  <a:lnTo>
                    <a:pt x="2427157" y="2119577"/>
                  </a:lnTo>
                  <a:lnTo>
                    <a:pt x="2423920" y="2117959"/>
                  </a:lnTo>
                  <a:lnTo>
                    <a:pt x="2423111" y="2115532"/>
                  </a:lnTo>
                  <a:lnTo>
                    <a:pt x="2423111" y="2112295"/>
                  </a:lnTo>
                  <a:lnTo>
                    <a:pt x="2424730" y="2109869"/>
                  </a:lnTo>
                  <a:lnTo>
                    <a:pt x="2428776" y="2107442"/>
                  </a:lnTo>
                  <a:lnTo>
                    <a:pt x="2499187" y="2066992"/>
                  </a:lnTo>
                  <a:lnTo>
                    <a:pt x="2449819" y="2035441"/>
                  </a:lnTo>
                  <a:lnTo>
                    <a:pt x="2492734" y="2035441"/>
                  </a:lnTo>
                  <a:lnTo>
                    <a:pt x="2521848" y="2054047"/>
                  </a:lnTo>
                  <a:lnTo>
                    <a:pt x="2561586" y="2054047"/>
                  </a:lnTo>
                  <a:lnTo>
                    <a:pt x="2540462" y="2066182"/>
                  </a:lnTo>
                  <a:lnTo>
                    <a:pt x="2560385" y="2079127"/>
                  </a:lnTo>
                  <a:lnTo>
                    <a:pt x="2516992" y="2079127"/>
                  </a:lnTo>
                  <a:lnTo>
                    <a:pt x="2446581" y="2119577"/>
                  </a:lnTo>
                  <a:lnTo>
                    <a:pt x="2442535" y="2122004"/>
                  </a:lnTo>
                  <a:lnTo>
                    <a:pt x="2439297" y="2122813"/>
                  </a:lnTo>
                  <a:close/>
                </a:path>
                <a:path w="3206115" h="2524125">
                  <a:moveTo>
                    <a:pt x="2660420" y="2108250"/>
                  </a:moveTo>
                  <a:lnTo>
                    <a:pt x="2605208" y="2108250"/>
                  </a:lnTo>
                  <a:lnTo>
                    <a:pt x="2651340" y="2081554"/>
                  </a:lnTo>
                  <a:lnTo>
                    <a:pt x="2656196" y="2078318"/>
                  </a:lnTo>
                  <a:lnTo>
                    <a:pt x="2661052" y="2077509"/>
                  </a:lnTo>
                  <a:lnTo>
                    <a:pt x="2670763" y="2077509"/>
                  </a:lnTo>
                  <a:lnTo>
                    <a:pt x="2674810" y="2079127"/>
                  </a:lnTo>
                  <a:lnTo>
                    <a:pt x="2682903" y="2083981"/>
                  </a:lnTo>
                  <a:lnTo>
                    <a:pt x="2684522" y="2086408"/>
                  </a:lnTo>
                  <a:lnTo>
                    <a:pt x="2684522" y="2092879"/>
                  </a:lnTo>
                  <a:lnTo>
                    <a:pt x="2682094" y="2095307"/>
                  </a:lnTo>
                  <a:lnTo>
                    <a:pt x="2677238" y="2098543"/>
                  </a:lnTo>
                  <a:lnTo>
                    <a:pt x="2660420" y="2108250"/>
                  </a:lnTo>
                  <a:close/>
                </a:path>
                <a:path w="3206115" h="2524125">
                  <a:moveTo>
                    <a:pt x="2551793" y="2168926"/>
                  </a:moveTo>
                  <a:lnTo>
                    <a:pt x="2542890" y="2168926"/>
                  </a:lnTo>
                  <a:lnTo>
                    <a:pt x="2538844" y="2167307"/>
                  </a:lnTo>
                  <a:lnTo>
                    <a:pt x="2530751" y="2162454"/>
                  </a:lnTo>
                  <a:lnTo>
                    <a:pt x="2529132" y="2160027"/>
                  </a:lnTo>
                  <a:lnTo>
                    <a:pt x="2528323" y="2156791"/>
                  </a:lnTo>
                  <a:lnTo>
                    <a:pt x="2528323" y="2153555"/>
                  </a:lnTo>
                  <a:lnTo>
                    <a:pt x="2530751" y="2151127"/>
                  </a:lnTo>
                  <a:lnTo>
                    <a:pt x="2535607" y="2147892"/>
                  </a:lnTo>
                  <a:lnTo>
                    <a:pt x="2581738" y="2121195"/>
                  </a:lnTo>
                  <a:lnTo>
                    <a:pt x="2516992" y="2079127"/>
                  </a:lnTo>
                  <a:lnTo>
                    <a:pt x="2560385" y="2079127"/>
                  </a:lnTo>
                  <a:lnTo>
                    <a:pt x="2605208" y="2108250"/>
                  </a:lnTo>
                  <a:lnTo>
                    <a:pt x="2660420" y="2108250"/>
                  </a:lnTo>
                  <a:lnTo>
                    <a:pt x="2562314" y="2164881"/>
                  </a:lnTo>
                  <a:lnTo>
                    <a:pt x="2557458" y="2168117"/>
                  </a:lnTo>
                  <a:lnTo>
                    <a:pt x="2551793" y="2168926"/>
                  </a:lnTo>
                  <a:close/>
                </a:path>
                <a:path w="3206115" h="2524125">
                  <a:moveTo>
                    <a:pt x="2329230" y="2524076"/>
                  </a:moveTo>
                  <a:lnTo>
                    <a:pt x="2282658" y="2510173"/>
                  </a:lnTo>
                  <a:lnTo>
                    <a:pt x="2233980" y="2499746"/>
                  </a:lnTo>
                  <a:lnTo>
                    <a:pt x="2183791" y="2492795"/>
                  </a:lnTo>
                  <a:lnTo>
                    <a:pt x="2132683" y="2489319"/>
                  </a:lnTo>
                  <a:lnTo>
                    <a:pt x="2389384" y="2489319"/>
                  </a:lnTo>
                  <a:lnTo>
                    <a:pt x="2329230" y="2524076"/>
                  </a:lnTo>
                  <a:close/>
                </a:path>
              </a:pathLst>
            </a:custGeom>
            <a:solidFill>
              <a:srgbClr val="8CB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4128CD9-56A1-B020-9C7C-837629954642}"/>
                </a:ext>
              </a:extLst>
            </p:cNvPr>
            <p:cNvSpPr/>
            <p:nvPr/>
          </p:nvSpPr>
          <p:spPr>
            <a:xfrm>
              <a:off x="14832380" y="3840628"/>
              <a:ext cx="1064260" cy="662305"/>
            </a:xfrm>
            <a:custGeom>
              <a:avLst/>
              <a:gdLst/>
              <a:ahLst/>
              <a:cxnLst/>
              <a:rect l="l" t="t" r="r" b="b"/>
              <a:pathLst>
                <a:path w="1064259" h="662304">
                  <a:moveTo>
                    <a:pt x="517966" y="661761"/>
                  </a:moveTo>
                  <a:lnTo>
                    <a:pt x="517966" y="567108"/>
                  </a:lnTo>
                  <a:lnTo>
                    <a:pt x="0" y="267778"/>
                  </a:lnTo>
                  <a:lnTo>
                    <a:pt x="463741" y="0"/>
                  </a:lnTo>
                  <a:lnTo>
                    <a:pt x="1064259" y="346251"/>
                  </a:lnTo>
                  <a:lnTo>
                    <a:pt x="517966" y="661761"/>
                  </a:lnTo>
                  <a:close/>
                </a:path>
              </a:pathLst>
            </a:custGeom>
            <a:solidFill>
              <a:srgbClr val="DED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1">
            <a:extLst>
              <a:ext uri="{FF2B5EF4-FFF2-40B4-BE49-F238E27FC236}">
                <a16:creationId xmlns:a16="http://schemas.microsoft.com/office/drawing/2014/main" id="{41D0088D-388B-11BE-E6DC-01CFD4ED63F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8879" y="4733846"/>
            <a:ext cx="1451459" cy="2189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>
          <a:extLst>
            <a:ext uri="{FF2B5EF4-FFF2-40B4-BE49-F238E27FC236}">
              <a16:creationId xmlns:a16="http://schemas.microsoft.com/office/drawing/2014/main" id="{17E766E5-459E-DD01-3DD1-612C08BE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>
            <a:extLst>
              <a:ext uri="{FF2B5EF4-FFF2-40B4-BE49-F238E27FC236}">
                <a16:creationId xmlns:a16="http://schemas.microsoft.com/office/drawing/2014/main" id="{6E35200B-AA0F-A99E-7594-752333608072}"/>
              </a:ext>
            </a:extLst>
          </p:cNvPr>
          <p:cNvSpPr txBox="1">
            <a:spLocks/>
          </p:cNvSpPr>
          <p:nvPr/>
        </p:nvSpPr>
        <p:spPr>
          <a:xfrm>
            <a:off x="257864" y="135518"/>
            <a:ext cx="8903335" cy="11336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Medium"/>
              <a:buNone/>
              <a:defRPr sz="3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 sz="24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en-US" sz="24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US" sz="24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4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email,</a:t>
            </a:r>
            <a:r>
              <a:rPr lang="en-US" sz="24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sz="24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</a:t>
            </a:r>
            <a:r>
              <a:rPr lang="en-US" sz="24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</a:t>
            </a:r>
            <a:r>
              <a:rPr lang="en-US" sz="24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</a:t>
            </a:r>
            <a:r>
              <a:rPr lang="en-US" sz="24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4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</a:t>
            </a:r>
            <a:r>
              <a:rPr lang="en-US" sz="24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24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</a:t>
            </a:r>
            <a:r>
              <a:rPr lang="en-US" sz="24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r>
              <a:rPr lang="en-US" sz="24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listeners.</a:t>
            </a:r>
            <a:r>
              <a:rPr lang="en-US" sz="24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</a:t>
            </a:r>
            <a:r>
              <a:rPr lang="en-US" sz="24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en-US" sz="24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sz="24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ordered</a:t>
            </a:r>
            <a:r>
              <a:rPr lang="en-US" sz="24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alphabetically</a:t>
            </a:r>
            <a:r>
              <a:rPr lang="en-US" sz="24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 sz="2400" b="1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</a:t>
            </a:r>
            <a:r>
              <a:rPr lang="en-US" sz="2400" b="1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400" b="1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object 2">
            <a:extLst>
              <a:ext uri="{FF2B5EF4-FFF2-40B4-BE49-F238E27FC236}">
                <a16:creationId xmlns:a16="http://schemas.microsoft.com/office/drawing/2014/main" id="{8AE1B75B-A2C5-C358-4E93-CAB16E91DCD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3231" y="4573208"/>
            <a:ext cx="2079120" cy="313660"/>
          </a:xfrm>
          <a:prstGeom prst="rect">
            <a:avLst/>
          </a:prstGeom>
        </p:spPr>
      </p:pic>
      <p:pic>
        <p:nvPicPr>
          <p:cNvPr id="2" name="object 2">
            <a:extLst>
              <a:ext uri="{FF2B5EF4-FFF2-40B4-BE49-F238E27FC236}">
                <a16:creationId xmlns:a16="http://schemas.microsoft.com/office/drawing/2014/main" id="{1328BD20-3B62-0C18-06EE-EEFB4CA4C1E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315" y="1330423"/>
            <a:ext cx="6694632" cy="1824135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191EA792-14E7-A19F-26DD-1E622B99BC0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3137" y="3215819"/>
            <a:ext cx="3249263" cy="167104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C106300F-8173-7E82-E7E7-C72E925CCA3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59271" y="1708284"/>
            <a:ext cx="1263080" cy="21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>
            <a:extLst>
              <a:ext uri="{FF2B5EF4-FFF2-40B4-BE49-F238E27FC236}">
                <a16:creationId xmlns:a16="http://schemas.microsoft.com/office/drawing/2014/main" id="{5008B79A-759B-EC32-2922-ACD79F229D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8704" y="99375"/>
            <a:ext cx="8546592" cy="133369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00"/>
              </a:spcBef>
              <a:tabLst>
                <a:tab pos="690245" algn="l"/>
              </a:tabLst>
            </a:pP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en-US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sz="2000" b="1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invite</a:t>
            </a:r>
            <a:r>
              <a:rPr sz="20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b="1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artists</a:t>
            </a:r>
            <a:r>
              <a:rPr sz="20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sz="20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</a:t>
            </a:r>
            <a:r>
              <a:rPr sz="20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b="1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0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</a:t>
            </a:r>
            <a:r>
              <a:rPr sz="2000" b="1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r>
              <a:rPr sz="20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0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20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  <a:r>
              <a:rPr sz="2000" b="1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sz="20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</a:t>
            </a:r>
            <a:r>
              <a:rPr sz="20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returns</a:t>
            </a:r>
            <a:r>
              <a:rPr sz="20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Artist</a:t>
            </a:r>
            <a:r>
              <a:rPr sz="20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sz="20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sz="20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r>
              <a:rPr sz="20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sz="20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b="1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20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sz="20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</a:t>
            </a:r>
            <a:r>
              <a:rPr sz="20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bands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F09B649E-CF21-5664-EE66-BE0245EF08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6512" y="2775069"/>
            <a:ext cx="3244448" cy="2121577"/>
          </a:xfrm>
          <a:prstGeom prst="rect">
            <a:avLst/>
          </a:prstGeom>
        </p:spPr>
      </p:pic>
      <p:pic>
        <p:nvPicPr>
          <p:cNvPr id="10" name="object 3">
            <a:extLst>
              <a:ext uri="{FF2B5EF4-FFF2-40B4-BE49-F238E27FC236}">
                <a16:creationId xmlns:a16="http://schemas.microsoft.com/office/drawing/2014/main" id="{C38A54D8-CF64-25C1-80F5-C6FBFBB419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040" y="1829313"/>
            <a:ext cx="5319776" cy="2121577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33063B51-A6B1-AFB1-D313-F47CABFBF81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2880" y="1433073"/>
            <a:ext cx="2083841" cy="1208267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5D97268C-B62D-214D-4644-5880672D8DF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0765" y="8668853"/>
            <a:ext cx="2944018" cy="4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8716-03E3-27C1-CBCD-F1FEA95C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>
            <a:extLst>
              <a:ext uri="{FF2B5EF4-FFF2-40B4-BE49-F238E27FC236}">
                <a16:creationId xmlns:a16="http://schemas.microsoft.com/office/drawing/2014/main" id="{64A85BE5-9823-900D-CA36-9695C7EC6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8704" y="0"/>
            <a:ext cx="8845296" cy="19749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00"/>
              </a:spcBef>
              <a:tabLst>
                <a:tab pos="690245" algn="l"/>
              </a:tabLs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Return all the track names that have a song length longer than the average song length. Return the Name and Milliseconds for each track.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Orderby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song length with the longest songs listed first.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object 6">
            <a:extLst>
              <a:ext uri="{FF2B5EF4-FFF2-40B4-BE49-F238E27FC236}">
                <a16:creationId xmlns:a16="http://schemas.microsoft.com/office/drawing/2014/main" id="{F35D2980-85C5-8A2D-3847-F424CBC5325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4099" y="4653279"/>
            <a:ext cx="2286284" cy="344913"/>
          </a:xfrm>
          <a:prstGeom prst="rect">
            <a:avLst/>
          </a:prstGeom>
        </p:spPr>
      </p:pic>
      <p:pic>
        <p:nvPicPr>
          <p:cNvPr id="16" name="object 2">
            <a:extLst>
              <a:ext uri="{FF2B5EF4-FFF2-40B4-BE49-F238E27FC236}">
                <a16:creationId xmlns:a16="http://schemas.microsoft.com/office/drawing/2014/main" id="{E4617E0F-1CBD-7021-AD6A-4847C8A084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4673" y="1974900"/>
            <a:ext cx="2540623" cy="2307733"/>
          </a:xfrm>
          <a:prstGeom prst="rect">
            <a:avLst/>
          </a:prstGeom>
        </p:spPr>
      </p:pic>
      <p:pic>
        <p:nvPicPr>
          <p:cNvPr id="17" name="object 3">
            <a:extLst>
              <a:ext uri="{FF2B5EF4-FFF2-40B4-BE49-F238E27FC236}">
                <a16:creationId xmlns:a16="http://schemas.microsoft.com/office/drawing/2014/main" id="{CAF023E4-95BF-4EDF-17A8-D46A26B1F7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041" y="2436655"/>
            <a:ext cx="5676928" cy="13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02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C3A48-AEBC-52E5-A5E8-841FC2F0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6">
            <a:extLst>
              <a:ext uri="{FF2B5EF4-FFF2-40B4-BE49-F238E27FC236}">
                <a16:creationId xmlns:a16="http://schemas.microsoft.com/office/drawing/2014/main" id="{8EF20F33-3A6A-FC62-4DF1-EAE0C3EAC4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4099" y="4653279"/>
            <a:ext cx="2286284" cy="344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AE76E-F985-08DE-5AB0-F0B36CF0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08"/>
            <a:ext cx="9144000" cy="1040092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ED53C538-B7CA-A3C3-E92F-466E71E90F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3768" y="1643379"/>
            <a:ext cx="3592139" cy="2384490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6DF5D9F5-EDFB-1355-13F3-91A62ABA929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504" y="1185400"/>
            <a:ext cx="4871803" cy="238449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32D908C9-DAA8-616D-4973-800D015163F4}"/>
              </a:ext>
            </a:extLst>
          </p:cNvPr>
          <p:cNvSpPr/>
          <p:nvPr/>
        </p:nvSpPr>
        <p:spPr>
          <a:xfrm>
            <a:off x="11320269" y="3651017"/>
            <a:ext cx="1855146" cy="640701"/>
          </a:xfrm>
          <a:custGeom>
            <a:avLst/>
            <a:gdLst/>
            <a:ahLst/>
            <a:cxnLst/>
            <a:rect l="l" t="t" r="r" b="b"/>
            <a:pathLst>
              <a:path w="2568575" h="887095">
                <a:moveTo>
                  <a:pt x="1507096" y="886906"/>
                </a:moveTo>
                <a:lnTo>
                  <a:pt x="1457031" y="886595"/>
                </a:lnTo>
                <a:lnTo>
                  <a:pt x="1406755" y="884454"/>
                </a:lnTo>
                <a:lnTo>
                  <a:pt x="1356273" y="880506"/>
                </a:lnTo>
                <a:lnTo>
                  <a:pt x="1305589" y="874773"/>
                </a:lnTo>
                <a:lnTo>
                  <a:pt x="1254709" y="867277"/>
                </a:lnTo>
                <a:lnTo>
                  <a:pt x="1203636" y="858039"/>
                </a:lnTo>
                <a:lnTo>
                  <a:pt x="1152376" y="847083"/>
                </a:lnTo>
                <a:lnTo>
                  <a:pt x="1102993" y="835886"/>
                </a:lnTo>
                <a:lnTo>
                  <a:pt x="1053552" y="824977"/>
                </a:lnTo>
                <a:lnTo>
                  <a:pt x="1004060" y="814322"/>
                </a:lnTo>
                <a:lnTo>
                  <a:pt x="904942" y="793628"/>
                </a:lnTo>
                <a:lnTo>
                  <a:pt x="805682" y="773519"/>
                </a:lnTo>
                <a:lnTo>
                  <a:pt x="752817" y="764558"/>
                </a:lnTo>
                <a:lnTo>
                  <a:pt x="700363" y="758986"/>
                </a:lnTo>
                <a:lnTo>
                  <a:pt x="648322" y="756877"/>
                </a:lnTo>
                <a:lnTo>
                  <a:pt x="596698" y="758309"/>
                </a:lnTo>
                <a:lnTo>
                  <a:pt x="545494" y="763355"/>
                </a:lnTo>
                <a:lnTo>
                  <a:pt x="494714" y="772093"/>
                </a:lnTo>
                <a:lnTo>
                  <a:pt x="444361" y="784596"/>
                </a:lnTo>
                <a:lnTo>
                  <a:pt x="394439" y="800941"/>
                </a:lnTo>
                <a:lnTo>
                  <a:pt x="344950" y="821203"/>
                </a:lnTo>
                <a:lnTo>
                  <a:pt x="324454" y="826371"/>
                </a:lnTo>
                <a:lnTo>
                  <a:pt x="285638" y="815157"/>
                </a:lnTo>
                <a:lnTo>
                  <a:pt x="8836" y="398161"/>
                </a:lnTo>
                <a:lnTo>
                  <a:pt x="0" y="375387"/>
                </a:lnTo>
                <a:lnTo>
                  <a:pt x="939" y="351839"/>
                </a:lnTo>
                <a:lnTo>
                  <a:pt x="29283" y="314306"/>
                </a:lnTo>
                <a:lnTo>
                  <a:pt x="158848" y="240936"/>
                </a:lnTo>
                <a:lnTo>
                  <a:pt x="202036" y="216936"/>
                </a:lnTo>
                <a:lnTo>
                  <a:pt x="245384" y="193418"/>
                </a:lnTo>
                <a:lnTo>
                  <a:pt x="288989" y="170533"/>
                </a:lnTo>
                <a:lnTo>
                  <a:pt x="332946" y="148431"/>
                </a:lnTo>
                <a:lnTo>
                  <a:pt x="375769" y="127851"/>
                </a:lnTo>
                <a:lnTo>
                  <a:pt x="419035" y="107951"/>
                </a:lnTo>
                <a:lnTo>
                  <a:pt x="462726" y="88877"/>
                </a:lnTo>
                <a:lnTo>
                  <a:pt x="506825" y="70772"/>
                </a:lnTo>
                <a:lnTo>
                  <a:pt x="551314" y="53782"/>
                </a:lnTo>
                <a:lnTo>
                  <a:pt x="596175" y="38049"/>
                </a:lnTo>
                <a:lnTo>
                  <a:pt x="641389" y="23720"/>
                </a:lnTo>
                <a:lnTo>
                  <a:pt x="689715" y="11484"/>
                </a:lnTo>
                <a:lnTo>
                  <a:pt x="737740" y="3666"/>
                </a:lnTo>
                <a:lnTo>
                  <a:pt x="785448" y="0"/>
                </a:lnTo>
                <a:lnTo>
                  <a:pt x="832821" y="219"/>
                </a:lnTo>
                <a:lnTo>
                  <a:pt x="879842" y="4058"/>
                </a:lnTo>
                <a:lnTo>
                  <a:pt x="926494" y="11251"/>
                </a:lnTo>
                <a:lnTo>
                  <a:pt x="972758" y="21532"/>
                </a:lnTo>
                <a:lnTo>
                  <a:pt x="1018618" y="34634"/>
                </a:lnTo>
                <a:lnTo>
                  <a:pt x="1064056" y="50293"/>
                </a:lnTo>
                <a:lnTo>
                  <a:pt x="1109055" y="68242"/>
                </a:lnTo>
                <a:lnTo>
                  <a:pt x="1199733" y="108756"/>
                </a:lnTo>
                <a:lnTo>
                  <a:pt x="1246328" y="127132"/>
                </a:lnTo>
                <a:lnTo>
                  <a:pt x="1293366" y="143489"/>
                </a:lnTo>
                <a:lnTo>
                  <a:pt x="1340831" y="157974"/>
                </a:lnTo>
                <a:lnTo>
                  <a:pt x="1388706" y="170732"/>
                </a:lnTo>
                <a:lnTo>
                  <a:pt x="1436975" y="181910"/>
                </a:lnTo>
                <a:lnTo>
                  <a:pt x="1485621" y="191654"/>
                </a:lnTo>
                <a:lnTo>
                  <a:pt x="1534628" y="200110"/>
                </a:lnTo>
                <a:lnTo>
                  <a:pt x="1583979" y="207424"/>
                </a:lnTo>
                <a:lnTo>
                  <a:pt x="1633658" y="213742"/>
                </a:lnTo>
                <a:lnTo>
                  <a:pt x="1667774" y="219180"/>
                </a:lnTo>
                <a:lnTo>
                  <a:pt x="1734671" y="239418"/>
                </a:lnTo>
                <a:lnTo>
                  <a:pt x="1796900" y="281432"/>
                </a:lnTo>
                <a:lnTo>
                  <a:pt x="1818997" y="350171"/>
                </a:lnTo>
                <a:lnTo>
                  <a:pt x="1809891" y="384866"/>
                </a:lnTo>
                <a:lnTo>
                  <a:pt x="1752376" y="436879"/>
                </a:lnTo>
                <a:lnTo>
                  <a:pt x="1714126" y="449470"/>
                </a:lnTo>
                <a:lnTo>
                  <a:pt x="1673892" y="457830"/>
                </a:lnTo>
                <a:lnTo>
                  <a:pt x="1632895" y="462082"/>
                </a:lnTo>
                <a:lnTo>
                  <a:pt x="1592356" y="462351"/>
                </a:lnTo>
                <a:lnTo>
                  <a:pt x="1539074" y="458693"/>
                </a:lnTo>
                <a:lnTo>
                  <a:pt x="1485890" y="452868"/>
                </a:lnTo>
                <a:lnTo>
                  <a:pt x="1432755" y="445816"/>
                </a:lnTo>
                <a:lnTo>
                  <a:pt x="1379619" y="438475"/>
                </a:lnTo>
                <a:lnTo>
                  <a:pt x="1326435" y="431784"/>
                </a:lnTo>
                <a:lnTo>
                  <a:pt x="1254004" y="429848"/>
                </a:lnTo>
                <a:lnTo>
                  <a:pt x="1250037" y="439630"/>
                </a:lnTo>
                <a:lnTo>
                  <a:pt x="1252071" y="442890"/>
                </a:lnTo>
                <a:lnTo>
                  <a:pt x="1328127" y="466770"/>
                </a:lnTo>
                <a:lnTo>
                  <a:pt x="1401512" y="486193"/>
                </a:lnTo>
                <a:lnTo>
                  <a:pt x="1498381" y="505952"/>
                </a:lnTo>
                <a:lnTo>
                  <a:pt x="1546934" y="515282"/>
                </a:lnTo>
                <a:lnTo>
                  <a:pt x="1595589" y="523763"/>
                </a:lnTo>
                <a:lnTo>
                  <a:pt x="1644362" y="531033"/>
                </a:lnTo>
                <a:lnTo>
                  <a:pt x="1693272" y="536730"/>
                </a:lnTo>
                <a:lnTo>
                  <a:pt x="1744662" y="540039"/>
                </a:lnTo>
                <a:lnTo>
                  <a:pt x="1795346" y="539453"/>
                </a:lnTo>
                <a:lnTo>
                  <a:pt x="1845215" y="534393"/>
                </a:lnTo>
                <a:lnTo>
                  <a:pt x="1894161" y="524282"/>
                </a:lnTo>
                <a:lnTo>
                  <a:pt x="1942074" y="508542"/>
                </a:lnTo>
                <a:lnTo>
                  <a:pt x="1988847" y="486597"/>
                </a:lnTo>
                <a:lnTo>
                  <a:pt x="2034370" y="457868"/>
                </a:lnTo>
                <a:lnTo>
                  <a:pt x="2078830" y="428038"/>
                </a:lnTo>
                <a:lnTo>
                  <a:pt x="2125072" y="401304"/>
                </a:lnTo>
                <a:lnTo>
                  <a:pt x="2173015" y="377809"/>
                </a:lnTo>
                <a:lnTo>
                  <a:pt x="2222577" y="357692"/>
                </a:lnTo>
                <a:lnTo>
                  <a:pt x="2273677" y="341097"/>
                </a:lnTo>
                <a:lnTo>
                  <a:pt x="2326232" y="328163"/>
                </a:lnTo>
                <a:lnTo>
                  <a:pt x="2370141" y="320770"/>
                </a:lnTo>
                <a:lnTo>
                  <a:pt x="2413898" y="318153"/>
                </a:lnTo>
                <a:lnTo>
                  <a:pt x="2457387" y="322375"/>
                </a:lnTo>
                <a:lnTo>
                  <a:pt x="2500495" y="335499"/>
                </a:lnTo>
                <a:lnTo>
                  <a:pt x="2547710" y="367785"/>
                </a:lnTo>
                <a:lnTo>
                  <a:pt x="2568145" y="420475"/>
                </a:lnTo>
                <a:lnTo>
                  <a:pt x="2564435" y="448286"/>
                </a:lnTo>
                <a:lnTo>
                  <a:pt x="2551817" y="470031"/>
                </a:lnTo>
                <a:lnTo>
                  <a:pt x="2532638" y="487401"/>
                </a:lnTo>
                <a:lnTo>
                  <a:pt x="2509243" y="502088"/>
                </a:lnTo>
                <a:lnTo>
                  <a:pt x="2462681" y="528632"/>
                </a:lnTo>
                <a:lnTo>
                  <a:pt x="2416268" y="555462"/>
                </a:lnTo>
                <a:lnTo>
                  <a:pt x="2277228" y="636317"/>
                </a:lnTo>
                <a:lnTo>
                  <a:pt x="2230716" y="662936"/>
                </a:lnTo>
                <a:lnTo>
                  <a:pt x="2184005" y="689163"/>
                </a:lnTo>
                <a:lnTo>
                  <a:pt x="2137027" y="714862"/>
                </a:lnTo>
                <a:lnTo>
                  <a:pt x="2089711" y="739896"/>
                </a:lnTo>
                <a:lnTo>
                  <a:pt x="2042545" y="763262"/>
                </a:lnTo>
                <a:lnTo>
                  <a:pt x="1995111" y="784534"/>
                </a:lnTo>
                <a:lnTo>
                  <a:pt x="1947414" y="803733"/>
                </a:lnTo>
                <a:lnTo>
                  <a:pt x="1899459" y="820882"/>
                </a:lnTo>
                <a:lnTo>
                  <a:pt x="1851251" y="836002"/>
                </a:lnTo>
                <a:lnTo>
                  <a:pt x="1802794" y="849116"/>
                </a:lnTo>
                <a:lnTo>
                  <a:pt x="1754094" y="860246"/>
                </a:lnTo>
                <a:lnTo>
                  <a:pt x="1705154" y="869414"/>
                </a:lnTo>
                <a:lnTo>
                  <a:pt x="1655979" y="876641"/>
                </a:lnTo>
                <a:lnTo>
                  <a:pt x="1606575" y="881951"/>
                </a:lnTo>
                <a:lnTo>
                  <a:pt x="1556946" y="885365"/>
                </a:lnTo>
                <a:lnTo>
                  <a:pt x="1507096" y="886906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1D83A2C-FF14-EAFC-7DE6-DDD375BFC97E}"/>
              </a:ext>
            </a:extLst>
          </p:cNvPr>
          <p:cNvSpPr/>
          <p:nvPr/>
        </p:nvSpPr>
        <p:spPr>
          <a:xfrm>
            <a:off x="12242938" y="1838906"/>
            <a:ext cx="1841387" cy="1042000"/>
          </a:xfrm>
          <a:custGeom>
            <a:avLst/>
            <a:gdLst/>
            <a:ahLst/>
            <a:cxnLst/>
            <a:rect l="l" t="t" r="r" b="b"/>
            <a:pathLst>
              <a:path w="2549525" h="1442720">
                <a:moveTo>
                  <a:pt x="793381" y="987107"/>
                </a:moveTo>
                <a:lnTo>
                  <a:pt x="780288" y="957211"/>
                </a:lnTo>
                <a:lnTo>
                  <a:pt x="759358" y="932116"/>
                </a:lnTo>
                <a:lnTo>
                  <a:pt x="732472" y="913587"/>
                </a:lnTo>
                <a:lnTo>
                  <a:pt x="701522" y="903351"/>
                </a:lnTo>
                <a:lnTo>
                  <a:pt x="701319" y="855052"/>
                </a:lnTo>
                <a:lnTo>
                  <a:pt x="632142" y="855052"/>
                </a:lnTo>
                <a:lnTo>
                  <a:pt x="632040" y="903452"/>
                </a:lnTo>
                <a:lnTo>
                  <a:pt x="610679" y="909358"/>
                </a:lnTo>
                <a:lnTo>
                  <a:pt x="577202" y="929347"/>
                </a:lnTo>
                <a:lnTo>
                  <a:pt x="546011" y="981202"/>
                </a:lnTo>
                <a:lnTo>
                  <a:pt x="542264" y="1006119"/>
                </a:lnTo>
                <a:lnTo>
                  <a:pt x="543712" y="1031201"/>
                </a:lnTo>
                <a:lnTo>
                  <a:pt x="557784" y="1068514"/>
                </a:lnTo>
                <a:lnTo>
                  <a:pt x="589064" y="1097737"/>
                </a:lnTo>
                <a:lnTo>
                  <a:pt x="637921" y="1119632"/>
                </a:lnTo>
                <a:lnTo>
                  <a:pt x="671652" y="1131100"/>
                </a:lnTo>
                <a:lnTo>
                  <a:pt x="688200" y="1137691"/>
                </a:lnTo>
                <a:lnTo>
                  <a:pt x="721004" y="1171930"/>
                </a:lnTo>
                <a:lnTo>
                  <a:pt x="720547" y="1183614"/>
                </a:lnTo>
                <a:lnTo>
                  <a:pt x="689889" y="1216380"/>
                </a:lnTo>
                <a:lnTo>
                  <a:pt x="666419" y="1219098"/>
                </a:lnTo>
                <a:lnTo>
                  <a:pt x="646455" y="1214399"/>
                </a:lnTo>
                <a:lnTo>
                  <a:pt x="628675" y="1204048"/>
                </a:lnTo>
                <a:lnTo>
                  <a:pt x="614451" y="1189164"/>
                </a:lnTo>
                <a:lnTo>
                  <a:pt x="605180" y="1170813"/>
                </a:lnTo>
                <a:lnTo>
                  <a:pt x="539978" y="1196174"/>
                </a:lnTo>
                <a:lnTo>
                  <a:pt x="553072" y="1226070"/>
                </a:lnTo>
                <a:lnTo>
                  <a:pt x="574001" y="1251165"/>
                </a:lnTo>
                <a:lnTo>
                  <a:pt x="600887" y="1269695"/>
                </a:lnTo>
                <a:lnTo>
                  <a:pt x="631837" y="1279931"/>
                </a:lnTo>
                <a:lnTo>
                  <a:pt x="632040" y="1328229"/>
                </a:lnTo>
                <a:lnTo>
                  <a:pt x="701116" y="1328229"/>
                </a:lnTo>
                <a:lnTo>
                  <a:pt x="701421" y="1279829"/>
                </a:lnTo>
                <a:lnTo>
                  <a:pt x="729576" y="1270762"/>
                </a:lnTo>
                <a:lnTo>
                  <a:pt x="754367" y="1254544"/>
                </a:lnTo>
                <a:lnTo>
                  <a:pt x="774115" y="1232509"/>
                </a:lnTo>
                <a:lnTo>
                  <a:pt x="787171" y="1205966"/>
                </a:lnTo>
                <a:lnTo>
                  <a:pt x="791972" y="1176731"/>
                </a:lnTo>
                <a:lnTo>
                  <a:pt x="788517" y="1147279"/>
                </a:lnTo>
                <a:lnTo>
                  <a:pt x="758799" y="1096937"/>
                </a:lnTo>
                <a:lnTo>
                  <a:pt x="720255" y="1073099"/>
                </a:lnTo>
                <a:lnTo>
                  <a:pt x="672465" y="1056081"/>
                </a:lnTo>
                <a:lnTo>
                  <a:pt x="648627" y="1047419"/>
                </a:lnTo>
                <a:lnTo>
                  <a:pt x="614845" y="1020419"/>
                </a:lnTo>
                <a:lnTo>
                  <a:pt x="612241" y="1009954"/>
                </a:lnTo>
                <a:lnTo>
                  <a:pt x="613016" y="999147"/>
                </a:lnTo>
                <a:lnTo>
                  <a:pt x="641121" y="967867"/>
                </a:lnTo>
                <a:lnTo>
                  <a:pt x="662660" y="963980"/>
                </a:lnTo>
                <a:lnTo>
                  <a:pt x="683983" y="967625"/>
                </a:lnTo>
                <a:lnTo>
                  <a:pt x="703173" y="977760"/>
                </a:lnTo>
                <a:lnTo>
                  <a:pt x="718515" y="993114"/>
                </a:lnTo>
                <a:lnTo>
                  <a:pt x="728281" y="1012469"/>
                </a:lnTo>
                <a:lnTo>
                  <a:pt x="793381" y="987107"/>
                </a:lnTo>
                <a:close/>
              </a:path>
              <a:path w="2549525" h="1442720">
                <a:moveTo>
                  <a:pt x="1122578" y="594728"/>
                </a:moveTo>
                <a:lnTo>
                  <a:pt x="585038" y="0"/>
                </a:lnTo>
                <a:lnTo>
                  <a:pt x="362762" y="201434"/>
                </a:lnTo>
                <a:lnTo>
                  <a:pt x="420649" y="231495"/>
                </a:lnTo>
                <a:lnTo>
                  <a:pt x="468668" y="187985"/>
                </a:lnTo>
                <a:lnTo>
                  <a:pt x="471411" y="204825"/>
                </a:lnTo>
                <a:lnTo>
                  <a:pt x="495719" y="251053"/>
                </a:lnTo>
                <a:lnTo>
                  <a:pt x="529793" y="276174"/>
                </a:lnTo>
                <a:lnTo>
                  <a:pt x="569531" y="285953"/>
                </a:lnTo>
                <a:lnTo>
                  <a:pt x="610031" y="280149"/>
                </a:lnTo>
                <a:lnTo>
                  <a:pt x="646379" y="258495"/>
                </a:lnTo>
                <a:lnTo>
                  <a:pt x="675944" y="213347"/>
                </a:lnTo>
                <a:lnTo>
                  <a:pt x="680161" y="196240"/>
                </a:lnTo>
                <a:lnTo>
                  <a:pt x="968159" y="514946"/>
                </a:lnTo>
                <a:lnTo>
                  <a:pt x="1122578" y="594728"/>
                </a:lnTo>
                <a:close/>
              </a:path>
              <a:path w="2549525" h="1442720">
                <a:moveTo>
                  <a:pt x="1143533" y="676948"/>
                </a:moveTo>
                <a:lnTo>
                  <a:pt x="298780" y="239750"/>
                </a:lnTo>
                <a:lnTo>
                  <a:pt x="73342" y="676948"/>
                </a:lnTo>
                <a:lnTo>
                  <a:pt x="141808" y="676948"/>
                </a:lnTo>
                <a:lnTo>
                  <a:pt x="255435" y="456768"/>
                </a:lnTo>
                <a:lnTo>
                  <a:pt x="263791" y="471576"/>
                </a:lnTo>
                <a:lnTo>
                  <a:pt x="274548" y="485013"/>
                </a:lnTo>
                <a:lnTo>
                  <a:pt x="287578" y="496709"/>
                </a:lnTo>
                <a:lnTo>
                  <a:pt x="302742" y="506285"/>
                </a:lnTo>
                <a:lnTo>
                  <a:pt x="343496" y="517918"/>
                </a:lnTo>
                <a:lnTo>
                  <a:pt x="384098" y="513156"/>
                </a:lnTo>
                <a:lnTo>
                  <a:pt x="419938" y="493471"/>
                </a:lnTo>
                <a:lnTo>
                  <a:pt x="446379" y="460336"/>
                </a:lnTo>
                <a:lnTo>
                  <a:pt x="458266" y="407708"/>
                </a:lnTo>
                <a:lnTo>
                  <a:pt x="456349" y="390245"/>
                </a:lnTo>
                <a:lnTo>
                  <a:pt x="1010373" y="676948"/>
                </a:lnTo>
                <a:lnTo>
                  <a:pt x="1143533" y="676948"/>
                </a:lnTo>
                <a:close/>
              </a:path>
              <a:path w="2549525" h="1442720">
                <a:moveTo>
                  <a:pt x="1333563" y="740333"/>
                </a:moveTo>
                <a:lnTo>
                  <a:pt x="0" y="740333"/>
                </a:lnTo>
                <a:lnTo>
                  <a:pt x="0" y="1442440"/>
                </a:lnTo>
                <a:lnTo>
                  <a:pt x="1333360" y="1442440"/>
                </a:lnTo>
                <a:lnTo>
                  <a:pt x="1333360" y="1381518"/>
                </a:lnTo>
                <a:lnTo>
                  <a:pt x="1333360" y="1365110"/>
                </a:lnTo>
                <a:lnTo>
                  <a:pt x="1331810" y="1365110"/>
                </a:lnTo>
                <a:lnTo>
                  <a:pt x="1318412" y="1364234"/>
                </a:lnTo>
                <a:lnTo>
                  <a:pt x="1317993" y="1364234"/>
                </a:lnTo>
                <a:lnTo>
                  <a:pt x="1305090" y="1363599"/>
                </a:lnTo>
                <a:lnTo>
                  <a:pt x="1304493" y="1363599"/>
                </a:lnTo>
                <a:lnTo>
                  <a:pt x="1292059" y="1363205"/>
                </a:lnTo>
                <a:lnTo>
                  <a:pt x="1291107" y="1363205"/>
                </a:lnTo>
                <a:lnTo>
                  <a:pt x="1279042" y="1363078"/>
                </a:lnTo>
                <a:lnTo>
                  <a:pt x="1266596" y="1363205"/>
                </a:lnTo>
                <a:lnTo>
                  <a:pt x="1254531" y="1363599"/>
                </a:lnTo>
                <a:lnTo>
                  <a:pt x="1242809" y="1364234"/>
                </a:lnTo>
                <a:lnTo>
                  <a:pt x="1202651" y="1367459"/>
                </a:lnTo>
                <a:lnTo>
                  <a:pt x="1173924" y="1369148"/>
                </a:lnTo>
                <a:lnTo>
                  <a:pt x="1145235" y="1370164"/>
                </a:lnTo>
                <a:lnTo>
                  <a:pt x="1116685" y="1370507"/>
                </a:lnTo>
                <a:lnTo>
                  <a:pt x="1119022" y="1374381"/>
                </a:lnTo>
                <a:lnTo>
                  <a:pt x="1121562" y="1378051"/>
                </a:lnTo>
                <a:lnTo>
                  <a:pt x="1124407" y="1381518"/>
                </a:lnTo>
                <a:lnTo>
                  <a:pt x="208953" y="1381518"/>
                </a:lnTo>
                <a:lnTo>
                  <a:pt x="218744" y="1366901"/>
                </a:lnTo>
                <a:lnTo>
                  <a:pt x="226098" y="1350733"/>
                </a:lnTo>
                <a:lnTo>
                  <a:pt x="230733" y="1333246"/>
                </a:lnTo>
                <a:lnTo>
                  <a:pt x="232346" y="1314678"/>
                </a:lnTo>
                <a:lnTo>
                  <a:pt x="223951" y="1273098"/>
                </a:lnTo>
                <a:lnTo>
                  <a:pt x="201079" y="1239164"/>
                </a:lnTo>
                <a:lnTo>
                  <a:pt x="187350" y="1229906"/>
                </a:lnTo>
                <a:lnTo>
                  <a:pt x="167157" y="1216279"/>
                </a:lnTo>
                <a:lnTo>
                  <a:pt x="125628" y="1207897"/>
                </a:lnTo>
                <a:lnTo>
                  <a:pt x="107797" y="1209395"/>
                </a:lnTo>
                <a:lnTo>
                  <a:pt x="90919" y="1213739"/>
                </a:lnTo>
                <a:lnTo>
                  <a:pt x="75222" y="1220660"/>
                </a:lnTo>
                <a:lnTo>
                  <a:pt x="60934" y="1229906"/>
                </a:lnTo>
                <a:lnTo>
                  <a:pt x="60934" y="952969"/>
                </a:lnTo>
                <a:lnTo>
                  <a:pt x="75222" y="962215"/>
                </a:lnTo>
                <a:lnTo>
                  <a:pt x="90919" y="969137"/>
                </a:lnTo>
                <a:lnTo>
                  <a:pt x="107797" y="973480"/>
                </a:lnTo>
                <a:lnTo>
                  <a:pt x="125628" y="974979"/>
                </a:lnTo>
                <a:lnTo>
                  <a:pt x="167157" y="966584"/>
                </a:lnTo>
                <a:lnTo>
                  <a:pt x="187350" y="952969"/>
                </a:lnTo>
                <a:lnTo>
                  <a:pt x="201079" y="943711"/>
                </a:lnTo>
                <a:lnTo>
                  <a:pt x="223951" y="909777"/>
                </a:lnTo>
                <a:lnTo>
                  <a:pt x="232346" y="868197"/>
                </a:lnTo>
                <a:lnTo>
                  <a:pt x="230733" y="849680"/>
                </a:lnTo>
                <a:lnTo>
                  <a:pt x="226098" y="832180"/>
                </a:lnTo>
                <a:lnTo>
                  <a:pt x="218744" y="815987"/>
                </a:lnTo>
                <a:lnTo>
                  <a:pt x="208953" y="801357"/>
                </a:lnTo>
                <a:lnTo>
                  <a:pt x="1124407" y="801357"/>
                </a:lnTo>
                <a:lnTo>
                  <a:pt x="1117917" y="810425"/>
                </a:lnTo>
                <a:lnTo>
                  <a:pt x="1112393" y="820102"/>
                </a:lnTo>
                <a:lnTo>
                  <a:pt x="1107833" y="830465"/>
                </a:lnTo>
                <a:lnTo>
                  <a:pt x="1104366" y="841298"/>
                </a:lnTo>
                <a:lnTo>
                  <a:pt x="1125067" y="835431"/>
                </a:lnTo>
                <a:lnTo>
                  <a:pt x="1146213" y="830033"/>
                </a:lnTo>
                <a:lnTo>
                  <a:pt x="1167955" y="825068"/>
                </a:lnTo>
                <a:lnTo>
                  <a:pt x="1192466" y="820102"/>
                </a:lnTo>
                <a:lnTo>
                  <a:pt x="1206715" y="817664"/>
                </a:lnTo>
                <a:lnTo>
                  <a:pt x="1212608" y="816546"/>
                </a:lnTo>
                <a:lnTo>
                  <a:pt x="1219123" y="815517"/>
                </a:lnTo>
                <a:lnTo>
                  <a:pt x="1224203" y="814806"/>
                </a:lnTo>
                <a:lnTo>
                  <a:pt x="1230515" y="813790"/>
                </a:lnTo>
                <a:lnTo>
                  <a:pt x="1306931" y="804837"/>
                </a:lnTo>
                <a:lnTo>
                  <a:pt x="1333563" y="802690"/>
                </a:lnTo>
                <a:lnTo>
                  <a:pt x="1333563" y="801357"/>
                </a:lnTo>
                <a:lnTo>
                  <a:pt x="1333563" y="740333"/>
                </a:lnTo>
                <a:close/>
              </a:path>
              <a:path w="2549525" h="1442720">
                <a:moveTo>
                  <a:pt x="2549131" y="342658"/>
                </a:moveTo>
                <a:lnTo>
                  <a:pt x="2438247" y="335013"/>
                </a:lnTo>
                <a:lnTo>
                  <a:pt x="2385364" y="330415"/>
                </a:lnTo>
                <a:lnTo>
                  <a:pt x="2332698" y="324472"/>
                </a:lnTo>
                <a:lnTo>
                  <a:pt x="2280221" y="317385"/>
                </a:lnTo>
                <a:lnTo>
                  <a:pt x="2227910" y="309346"/>
                </a:lnTo>
                <a:lnTo>
                  <a:pt x="2175726" y="300532"/>
                </a:lnTo>
                <a:lnTo>
                  <a:pt x="2123630" y="291134"/>
                </a:lnTo>
                <a:lnTo>
                  <a:pt x="2071611" y="281343"/>
                </a:lnTo>
                <a:lnTo>
                  <a:pt x="1967649" y="261353"/>
                </a:lnTo>
                <a:lnTo>
                  <a:pt x="1919071" y="251853"/>
                </a:lnTo>
                <a:lnTo>
                  <a:pt x="1821980" y="232435"/>
                </a:lnTo>
                <a:lnTo>
                  <a:pt x="1773415" y="222935"/>
                </a:lnTo>
                <a:lnTo>
                  <a:pt x="1724812" y="213855"/>
                </a:lnTo>
                <a:lnTo>
                  <a:pt x="1676120" y="205409"/>
                </a:lnTo>
                <a:lnTo>
                  <a:pt x="1627339" y="197802"/>
                </a:lnTo>
                <a:lnTo>
                  <a:pt x="1578432" y="191249"/>
                </a:lnTo>
                <a:lnTo>
                  <a:pt x="1522933" y="186842"/>
                </a:lnTo>
                <a:lnTo>
                  <a:pt x="1468158" y="187299"/>
                </a:lnTo>
                <a:lnTo>
                  <a:pt x="1414145" y="192544"/>
                </a:lnTo>
                <a:lnTo>
                  <a:pt x="1360932" y="202463"/>
                </a:lnTo>
                <a:lnTo>
                  <a:pt x="1344752" y="223139"/>
                </a:lnTo>
                <a:lnTo>
                  <a:pt x="1344752" y="573633"/>
                </a:lnTo>
                <a:lnTo>
                  <a:pt x="1346873" y="582904"/>
                </a:lnTo>
                <a:lnTo>
                  <a:pt x="1352511" y="589991"/>
                </a:lnTo>
                <a:lnTo>
                  <a:pt x="1360639" y="594093"/>
                </a:lnTo>
                <a:lnTo>
                  <a:pt x="1370190" y="594423"/>
                </a:lnTo>
                <a:lnTo>
                  <a:pt x="1377416" y="593102"/>
                </a:lnTo>
                <a:lnTo>
                  <a:pt x="1384731" y="592086"/>
                </a:lnTo>
                <a:lnTo>
                  <a:pt x="1392364" y="591667"/>
                </a:lnTo>
                <a:lnTo>
                  <a:pt x="1445247" y="589673"/>
                </a:lnTo>
                <a:lnTo>
                  <a:pt x="1497825" y="591718"/>
                </a:lnTo>
                <a:lnTo>
                  <a:pt x="1549882" y="598665"/>
                </a:lnTo>
                <a:lnTo>
                  <a:pt x="1601216" y="611339"/>
                </a:lnTo>
                <a:lnTo>
                  <a:pt x="1637106" y="628688"/>
                </a:lnTo>
                <a:lnTo>
                  <a:pt x="1682127" y="685927"/>
                </a:lnTo>
                <a:lnTo>
                  <a:pt x="1692262" y="722198"/>
                </a:lnTo>
                <a:lnTo>
                  <a:pt x="1691462" y="758469"/>
                </a:lnTo>
                <a:lnTo>
                  <a:pt x="1654581" y="816673"/>
                </a:lnTo>
                <a:lnTo>
                  <a:pt x="1578038" y="858837"/>
                </a:lnTo>
                <a:lnTo>
                  <a:pt x="1530807" y="873048"/>
                </a:lnTo>
                <a:lnTo>
                  <a:pt x="1482432" y="882091"/>
                </a:lnTo>
                <a:lnTo>
                  <a:pt x="1433233" y="887463"/>
                </a:lnTo>
                <a:lnTo>
                  <a:pt x="1383512" y="890714"/>
                </a:lnTo>
                <a:lnTo>
                  <a:pt x="1354531" y="892479"/>
                </a:lnTo>
                <a:lnTo>
                  <a:pt x="1317561" y="895388"/>
                </a:lnTo>
                <a:lnTo>
                  <a:pt x="1270088" y="899985"/>
                </a:lnTo>
                <a:lnTo>
                  <a:pt x="1221765" y="907529"/>
                </a:lnTo>
                <a:lnTo>
                  <a:pt x="1165720" y="919187"/>
                </a:lnTo>
                <a:lnTo>
                  <a:pt x="1124407" y="930554"/>
                </a:lnTo>
                <a:lnTo>
                  <a:pt x="1073886" y="949172"/>
                </a:lnTo>
                <a:lnTo>
                  <a:pt x="1026629" y="973251"/>
                </a:lnTo>
                <a:lnTo>
                  <a:pt x="982980" y="1003287"/>
                </a:lnTo>
                <a:lnTo>
                  <a:pt x="943330" y="1039774"/>
                </a:lnTo>
                <a:lnTo>
                  <a:pt x="917092" y="1078903"/>
                </a:lnTo>
                <a:lnTo>
                  <a:pt x="905484" y="1117320"/>
                </a:lnTo>
                <a:lnTo>
                  <a:pt x="903630" y="1137031"/>
                </a:lnTo>
                <a:lnTo>
                  <a:pt x="903820" y="1148918"/>
                </a:lnTo>
                <a:lnTo>
                  <a:pt x="911999" y="1190675"/>
                </a:lnTo>
                <a:lnTo>
                  <a:pt x="933665" y="1230718"/>
                </a:lnTo>
                <a:lnTo>
                  <a:pt x="966520" y="1259941"/>
                </a:lnTo>
                <a:lnTo>
                  <a:pt x="1014590" y="1275067"/>
                </a:lnTo>
                <a:lnTo>
                  <a:pt x="1055331" y="1278407"/>
                </a:lnTo>
                <a:lnTo>
                  <a:pt x="1097267" y="1279766"/>
                </a:lnTo>
                <a:lnTo>
                  <a:pt x="1139266" y="1279601"/>
                </a:lnTo>
                <a:lnTo>
                  <a:pt x="1181252" y="1277950"/>
                </a:lnTo>
                <a:lnTo>
                  <a:pt x="1223187" y="1274838"/>
                </a:lnTo>
                <a:lnTo>
                  <a:pt x="1275892" y="1272438"/>
                </a:lnTo>
                <a:lnTo>
                  <a:pt x="1328356" y="1274000"/>
                </a:lnTo>
                <a:lnTo>
                  <a:pt x="1380617" y="1278458"/>
                </a:lnTo>
                <a:lnTo>
                  <a:pt x="1432750" y="1284744"/>
                </a:lnTo>
                <a:lnTo>
                  <a:pt x="1484795" y="1291805"/>
                </a:lnTo>
                <a:lnTo>
                  <a:pt x="1536827" y="1298575"/>
                </a:lnTo>
                <a:lnTo>
                  <a:pt x="1588744" y="1304010"/>
                </a:lnTo>
                <a:lnTo>
                  <a:pt x="1640649" y="1308023"/>
                </a:lnTo>
                <a:lnTo>
                  <a:pt x="1692554" y="1310500"/>
                </a:lnTo>
                <a:lnTo>
                  <a:pt x="1744497" y="1311351"/>
                </a:lnTo>
                <a:lnTo>
                  <a:pt x="1796478" y="1310462"/>
                </a:lnTo>
                <a:lnTo>
                  <a:pt x="1848523" y="1307744"/>
                </a:lnTo>
                <a:lnTo>
                  <a:pt x="1894370" y="1303604"/>
                </a:lnTo>
                <a:lnTo>
                  <a:pt x="1940001" y="1298003"/>
                </a:lnTo>
                <a:lnTo>
                  <a:pt x="1985479" y="1291310"/>
                </a:lnTo>
                <a:lnTo>
                  <a:pt x="2030831" y="1283868"/>
                </a:lnTo>
                <a:lnTo>
                  <a:pt x="2076094" y="1276057"/>
                </a:lnTo>
                <a:lnTo>
                  <a:pt x="2120608" y="1263396"/>
                </a:lnTo>
                <a:lnTo>
                  <a:pt x="2161984" y="1243634"/>
                </a:lnTo>
                <a:lnTo>
                  <a:pt x="2201595" y="1219860"/>
                </a:lnTo>
                <a:lnTo>
                  <a:pt x="2240788" y="1195158"/>
                </a:lnTo>
                <a:lnTo>
                  <a:pt x="2286812" y="1165529"/>
                </a:lnTo>
                <a:lnTo>
                  <a:pt x="2332723" y="1135608"/>
                </a:lnTo>
                <a:lnTo>
                  <a:pt x="2379776" y="1107808"/>
                </a:lnTo>
                <a:lnTo>
                  <a:pt x="2429243" y="1084529"/>
                </a:lnTo>
                <a:lnTo>
                  <a:pt x="2482392" y="1068209"/>
                </a:lnTo>
                <a:lnTo>
                  <a:pt x="2549131" y="1057097"/>
                </a:lnTo>
                <a:lnTo>
                  <a:pt x="2549131" y="342658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14AAB39-DB99-C087-6996-A7DC00588C3B}"/>
              </a:ext>
            </a:extLst>
          </p:cNvPr>
          <p:cNvSpPr/>
          <p:nvPr/>
        </p:nvSpPr>
        <p:spPr>
          <a:xfrm>
            <a:off x="12061048" y="4223637"/>
            <a:ext cx="2568575" cy="887094"/>
          </a:xfrm>
          <a:custGeom>
            <a:avLst/>
            <a:gdLst/>
            <a:ahLst/>
            <a:cxnLst/>
            <a:rect l="l" t="t" r="r" b="b"/>
            <a:pathLst>
              <a:path w="2568575" h="887095">
                <a:moveTo>
                  <a:pt x="1507096" y="886906"/>
                </a:moveTo>
                <a:lnTo>
                  <a:pt x="1457031" y="886595"/>
                </a:lnTo>
                <a:lnTo>
                  <a:pt x="1406755" y="884454"/>
                </a:lnTo>
                <a:lnTo>
                  <a:pt x="1356273" y="880506"/>
                </a:lnTo>
                <a:lnTo>
                  <a:pt x="1305589" y="874773"/>
                </a:lnTo>
                <a:lnTo>
                  <a:pt x="1254709" y="867277"/>
                </a:lnTo>
                <a:lnTo>
                  <a:pt x="1203636" y="858039"/>
                </a:lnTo>
                <a:lnTo>
                  <a:pt x="1152376" y="847083"/>
                </a:lnTo>
                <a:lnTo>
                  <a:pt x="1102993" y="835886"/>
                </a:lnTo>
                <a:lnTo>
                  <a:pt x="1053552" y="824977"/>
                </a:lnTo>
                <a:lnTo>
                  <a:pt x="1004060" y="814322"/>
                </a:lnTo>
                <a:lnTo>
                  <a:pt x="904942" y="793628"/>
                </a:lnTo>
                <a:lnTo>
                  <a:pt x="805682" y="773519"/>
                </a:lnTo>
                <a:lnTo>
                  <a:pt x="752817" y="764558"/>
                </a:lnTo>
                <a:lnTo>
                  <a:pt x="700363" y="758986"/>
                </a:lnTo>
                <a:lnTo>
                  <a:pt x="648322" y="756877"/>
                </a:lnTo>
                <a:lnTo>
                  <a:pt x="596698" y="758309"/>
                </a:lnTo>
                <a:lnTo>
                  <a:pt x="545494" y="763355"/>
                </a:lnTo>
                <a:lnTo>
                  <a:pt x="494714" y="772093"/>
                </a:lnTo>
                <a:lnTo>
                  <a:pt x="444361" y="784596"/>
                </a:lnTo>
                <a:lnTo>
                  <a:pt x="394439" y="800941"/>
                </a:lnTo>
                <a:lnTo>
                  <a:pt x="344950" y="821203"/>
                </a:lnTo>
                <a:lnTo>
                  <a:pt x="324454" y="826371"/>
                </a:lnTo>
                <a:lnTo>
                  <a:pt x="285638" y="815157"/>
                </a:lnTo>
                <a:lnTo>
                  <a:pt x="8836" y="398161"/>
                </a:lnTo>
                <a:lnTo>
                  <a:pt x="0" y="375387"/>
                </a:lnTo>
                <a:lnTo>
                  <a:pt x="939" y="351839"/>
                </a:lnTo>
                <a:lnTo>
                  <a:pt x="29283" y="314306"/>
                </a:lnTo>
                <a:lnTo>
                  <a:pt x="158848" y="240936"/>
                </a:lnTo>
                <a:lnTo>
                  <a:pt x="202036" y="216936"/>
                </a:lnTo>
                <a:lnTo>
                  <a:pt x="245384" y="193418"/>
                </a:lnTo>
                <a:lnTo>
                  <a:pt x="288989" y="170533"/>
                </a:lnTo>
                <a:lnTo>
                  <a:pt x="332946" y="148431"/>
                </a:lnTo>
                <a:lnTo>
                  <a:pt x="375769" y="127851"/>
                </a:lnTo>
                <a:lnTo>
                  <a:pt x="419035" y="107951"/>
                </a:lnTo>
                <a:lnTo>
                  <a:pt x="462726" y="88877"/>
                </a:lnTo>
                <a:lnTo>
                  <a:pt x="506825" y="70772"/>
                </a:lnTo>
                <a:lnTo>
                  <a:pt x="551314" y="53782"/>
                </a:lnTo>
                <a:lnTo>
                  <a:pt x="596175" y="38049"/>
                </a:lnTo>
                <a:lnTo>
                  <a:pt x="641389" y="23720"/>
                </a:lnTo>
                <a:lnTo>
                  <a:pt x="689715" y="11484"/>
                </a:lnTo>
                <a:lnTo>
                  <a:pt x="737740" y="3666"/>
                </a:lnTo>
                <a:lnTo>
                  <a:pt x="785448" y="0"/>
                </a:lnTo>
                <a:lnTo>
                  <a:pt x="832821" y="219"/>
                </a:lnTo>
                <a:lnTo>
                  <a:pt x="879842" y="4058"/>
                </a:lnTo>
                <a:lnTo>
                  <a:pt x="926494" y="11251"/>
                </a:lnTo>
                <a:lnTo>
                  <a:pt x="972758" y="21532"/>
                </a:lnTo>
                <a:lnTo>
                  <a:pt x="1018618" y="34634"/>
                </a:lnTo>
                <a:lnTo>
                  <a:pt x="1064056" y="50293"/>
                </a:lnTo>
                <a:lnTo>
                  <a:pt x="1109055" y="68242"/>
                </a:lnTo>
                <a:lnTo>
                  <a:pt x="1199733" y="108756"/>
                </a:lnTo>
                <a:lnTo>
                  <a:pt x="1246328" y="127132"/>
                </a:lnTo>
                <a:lnTo>
                  <a:pt x="1293366" y="143489"/>
                </a:lnTo>
                <a:lnTo>
                  <a:pt x="1340831" y="157974"/>
                </a:lnTo>
                <a:lnTo>
                  <a:pt x="1388706" y="170732"/>
                </a:lnTo>
                <a:lnTo>
                  <a:pt x="1436975" y="181910"/>
                </a:lnTo>
                <a:lnTo>
                  <a:pt x="1485621" y="191654"/>
                </a:lnTo>
                <a:lnTo>
                  <a:pt x="1534628" y="200110"/>
                </a:lnTo>
                <a:lnTo>
                  <a:pt x="1583979" y="207424"/>
                </a:lnTo>
                <a:lnTo>
                  <a:pt x="1633658" y="213742"/>
                </a:lnTo>
                <a:lnTo>
                  <a:pt x="1667774" y="219180"/>
                </a:lnTo>
                <a:lnTo>
                  <a:pt x="1734671" y="239418"/>
                </a:lnTo>
                <a:lnTo>
                  <a:pt x="1796900" y="281432"/>
                </a:lnTo>
                <a:lnTo>
                  <a:pt x="1818997" y="350171"/>
                </a:lnTo>
                <a:lnTo>
                  <a:pt x="1809891" y="384866"/>
                </a:lnTo>
                <a:lnTo>
                  <a:pt x="1752376" y="436879"/>
                </a:lnTo>
                <a:lnTo>
                  <a:pt x="1714126" y="449470"/>
                </a:lnTo>
                <a:lnTo>
                  <a:pt x="1673892" y="457830"/>
                </a:lnTo>
                <a:lnTo>
                  <a:pt x="1632895" y="462082"/>
                </a:lnTo>
                <a:lnTo>
                  <a:pt x="1592356" y="462351"/>
                </a:lnTo>
                <a:lnTo>
                  <a:pt x="1539074" y="458693"/>
                </a:lnTo>
                <a:lnTo>
                  <a:pt x="1485890" y="452868"/>
                </a:lnTo>
                <a:lnTo>
                  <a:pt x="1432755" y="445816"/>
                </a:lnTo>
                <a:lnTo>
                  <a:pt x="1379619" y="438475"/>
                </a:lnTo>
                <a:lnTo>
                  <a:pt x="1326435" y="431784"/>
                </a:lnTo>
                <a:lnTo>
                  <a:pt x="1254004" y="429848"/>
                </a:lnTo>
                <a:lnTo>
                  <a:pt x="1250037" y="439630"/>
                </a:lnTo>
                <a:lnTo>
                  <a:pt x="1252071" y="442890"/>
                </a:lnTo>
                <a:lnTo>
                  <a:pt x="1328127" y="466770"/>
                </a:lnTo>
                <a:lnTo>
                  <a:pt x="1401512" y="486193"/>
                </a:lnTo>
                <a:lnTo>
                  <a:pt x="1498381" y="505952"/>
                </a:lnTo>
                <a:lnTo>
                  <a:pt x="1546934" y="515282"/>
                </a:lnTo>
                <a:lnTo>
                  <a:pt x="1595589" y="523763"/>
                </a:lnTo>
                <a:lnTo>
                  <a:pt x="1644362" y="531033"/>
                </a:lnTo>
                <a:lnTo>
                  <a:pt x="1693272" y="536730"/>
                </a:lnTo>
                <a:lnTo>
                  <a:pt x="1744662" y="540039"/>
                </a:lnTo>
                <a:lnTo>
                  <a:pt x="1795346" y="539453"/>
                </a:lnTo>
                <a:lnTo>
                  <a:pt x="1845215" y="534393"/>
                </a:lnTo>
                <a:lnTo>
                  <a:pt x="1894161" y="524282"/>
                </a:lnTo>
                <a:lnTo>
                  <a:pt x="1942074" y="508542"/>
                </a:lnTo>
                <a:lnTo>
                  <a:pt x="1988847" y="486597"/>
                </a:lnTo>
                <a:lnTo>
                  <a:pt x="2034370" y="457868"/>
                </a:lnTo>
                <a:lnTo>
                  <a:pt x="2078830" y="428038"/>
                </a:lnTo>
                <a:lnTo>
                  <a:pt x="2125072" y="401304"/>
                </a:lnTo>
                <a:lnTo>
                  <a:pt x="2173015" y="377809"/>
                </a:lnTo>
                <a:lnTo>
                  <a:pt x="2222577" y="357692"/>
                </a:lnTo>
                <a:lnTo>
                  <a:pt x="2273677" y="341097"/>
                </a:lnTo>
                <a:lnTo>
                  <a:pt x="2326232" y="328163"/>
                </a:lnTo>
                <a:lnTo>
                  <a:pt x="2370141" y="320770"/>
                </a:lnTo>
                <a:lnTo>
                  <a:pt x="2413898" y="318153"/>
                </a:lnTo>
                <a:lnTo>
                  <a:pt x="2457387" y="322375"/>
                </a:lnTo>
                <a:lnTo>
                  <a:pt x="2500495" y="335499"/>
                </a:lnTo>
                <a:lnTo>
                  <a:pt x="2547710" y="367785"/>
                </a:lnTo>
                <a:lnTo>
                  <a:pt x="2568145" y="420475"/>
                </a:lnTo>
                <a:lnTo>
                  <a:pt x="2564435" y="448286"/>
                </a:lnTo>
                <a:lnTo>
                  <a:pt x="2551817" y="470031"/>
                </a:lnTo>
                <a:lnTo>
                  <a:pt x="2532638" y="487401"/>
                </a:lnTo>
                <a:lnTo>
                  <a:pt x="2509243" y="502088"/>
                </a:lnTo>
                <a:lnTo>
                  <a:pt x="2462681" y="528632"/>
                </a:lnTo>
                <a:lnTo>
                  <a:pt x="2416268" y="555462"/>
                </a:lnTo>
                <a:lnTo>
                  <a:pt x="2277228" y="636317"/>
                </a:lnTo>
                <a:lnTo>
                  <a:pt x="2230716" y="662936"/>
                </a:lnTo>
                <a:lnTo>
                  <a:pt x="2184005" y="689163"/>
                </a:lnTo>
                <a:lnTo>
                  <a:pt x="2137027" y="714862"/>
                </a:lnTo>
                <a:lnTo>
                  <a:pt x="2089711" y="739896"/>
                </a:lnTo>
                <a:lnTo>
                  <a:pt x="2042545" y="763262"/>
                </a:lnTo>
                <a:lnTo>
                  <a:pt x="1995111" y="784534"/>
                </a:lnTo>
                <a:lnTo>
                  <a:pt x="1947414" y="803733"/>
                </a:lnTo>
                <a:lnTo>
                  <a:pt x="1899459" y="820882"/>
                </a:lnTo>
                <a:lnTo>
                  <a:pt x="1851251" y="836002"/>
                </a:lnTo>
                <a:lnTo>
                  <a:pt x="1802794" y="849116"/>
                </a:lnTo>
                <a:lnTo>
                  <a:pt x="1754094" y="860246"/>
                </a:lnTo>
                <a:lnTo>
                  <a:pt x="1705154" y="869414"/>
                </a:lnTo>
                <a:lnTo>
                  <a:pt x="1655979" y="876641"/>
                </a:lnTo>
                <a:lnTo>
                  <a:pt x="1606575" y="881951"/>
                </a:lnTo>
                <a:lnTo>
                  <a:pt x="1556946" y="885365"/>
                </a:lnTo>
                <a:lnTo>
                  <a:pt x="1507096" y="886906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5873C991-7D3C-D87E-BCEC-A979D37A2C38}"/>
              </a:ext>
            </a:extLst>
          </p:cNvPr>
          <p:cNvSpPr/>
          <p:nvPr/>
        </p:nvSpPr>
        <p:spPr>
          <a:xfrm>
            <a:off x="1688984" y="4453733"/>
            <a:ext cx="1236092" cy="426902"/>
          </a:xfrm>
          <a:custGeom>
            <a:avLst/>
            <a:gdLst/>
            <a:ahLst/>
            <a:cxnLst/>
            <a:rect l="l" t="t" r="r" b="b"/>
            <a:pathLst>
              <a:path w="2568575" h="887095">
                <a:moveTo>
                  <a:pt x="1507096" y="886906"/>
                </a:moveTo>
                <a:lnTo>
                  <a:pt x="1457031" y="886595"/>
                </a:lnTo>
                <a:lnTo>
                  <a:pt x="1406755" y="884454"/>
                </a:lnTo>
                <a:lnTo>
                  <a:pt x="1356273" y="880506"/>
                </a:lnTo>
                <a:lnTo>
                  <a:pt x="1305589" y="874773"/>
                </a:lnTo>
                <a:lnTo>
                  <a:pt x="1254709" y="867277"/>
                </a:lnTo>
                <a:lnTo>
                  <a:pt x="1203636" y="858039"/>
                </a:lnTo>
                <a:lnTo>
                  <a:pt x="1152376" y="847083"/>
                </a:lnTo>
                <a:lnTo>
                  <a:pt x="1102993" y="835886"/>
                </a:lnTo>
                <a:lnTo>
                  <a:pt x="1053552" y="824977"/>
                </a:lnTo>
                <a:lnTo>
                  <a:pt x="1004060" y="814322"/>
                </a:lnTo>
                <a:lnTo>
                  <a:pt x="904942" y="793628"/>
                </a:lnTo>
                <a:lnTo>
                  <a:pt x="805682" y="773519"/>
                </a:lnTo>
                <a:lnTo>
                  <a:pt x="752817" y="764558"/>
                </a:lnTo>
                <a:lnTo>
                  <a:pt x="700363" y="758986"/>
                </a:lnTo>
                <a:lnTo>
                  <a:pt x="648322" y="756877"/>
                </a:lnTo>
                <a:lnTo>
                  <a:pt x="596698" y="758309"/>
                </a:lnTo>
                <a:lnTo>
                  <a:pt x="545494" y="763355"/>
                </a:lnTo>
                <a:lnTo>
                  <a:pt x="494714" y="772093"/>
                </a:lnTo>
                <a:lnTo>
                  <a:pt x="444361" y="784596"/>
                </a:lnTo>
                <a:lnTo>
                  <a:pt x="394439" y="800941"/>
                </a:lnTo>
                <a:lnTo>
                  <a:pt x="344950" y="821203"/>
                </a:lnTo>
                <a:lnTo>
                  <a:pt x="324454" y="826371"/>
                </a:lnTo>
                <a:lnTo>
                  <a:pt x="285638" y="815157"/>
                </a:lnTo>
                <a:lnTo>
                  <a:pt x="8836" y="398161"/>
                </a:lnTo>
                <a:lnTo>
                  <a:pt x="0" y="375387"/>
                </a:lnTo>
                <a:lnTo>
                  <a:pt x="939" y="351839"/>
                </a:lnTo>
                <a:lnTo>
                  <a:pt x="29283" y="314306"/>
                </a:lnTo>
                <a:lnTo>
                  <a:pt x="158848" y="240936"/>
                </a:lnTo>
                <a:lnTo>
                  <a:pt x="202036" y="216936"/>
                </a:lnTo>
                <a:lnTo>
                  <a:pt x="245384" y="193418"/>
                </a:lnTo>
                <a:lnTo>
                  <a:pt x="288989" y="170533"/>
                </a:lnTo>
                <a:lnTo>
                  <a:pt x="332946" y="148431"/>
                </a:lnTo>
                <a:lnTo>
                  <a:pt x="375769" y="127851"/>
                </a:lnTo>
                <a:lnTo>
                  <a:pt x="419035" y="107951"/>
                </a:lnTo>
                <a:lnTo>
                  <a:pt x="462726" y="88877"/>
                </a:lnTo>
                <a:lnTo>
                  <a:pt x="506825" y="70772"/>
                </a:lnTo>
                <a:lnTo>
                  <a:pt x="551314" y="53782"/>
                </a:lnTo>
                <a:lnTo>
                  <a:pt x="596175" y="38049"/>
                </a:lnTo>
                <a:lnTo>
                  <a:pt x="641389" y="23720"/>
                </a:lnTo>
                <a:lnTo>
                  <a:pt x="689715" y="11484"/>
                </a:lnTo>
                <a:lnTo>
                  <a:pt x="737740" y="3666"/>
                </a:lnTo>
                <a:lnTo>
                  <a:pt x="785448" y="0"/>
                </a:lnTo>
                <a:lnTo>
                  <a:pt x="832821" y="219"/>
                </a:lnTo>
                <a:lnTo>
                  <a:pt x="879842" y="4058"/>
                </a:lnTo>
                <a:lnTo>
                  <a:pt x="926494" y="11251"/>
                </a:lnTo>
                <a:lnTo>
                  <a:pt x="972758" y="21532"/>
                </a:lnTo>
                <a:lnTo>
                  <a:pt x="1018618" y="34634"/>
                </a:lnTo>
                <a:lnTo>
                  <a:pt x="1064056" y="50293"/>
                </a:lnTo>
                <a:lnTo>
                  <a:pt x="1109055" y="68242"/>
                </a:lnTo>
                <a:lnTo>
                  <a:pt x="1199733" y="108756"/>
                </a:lnTo>
                <a:lnTo>
                  <a:pt x="1246328" y="127132"/>
                </a:lnTo>
                <a:lnTo>
                  <a:pt x="1293366" y="143489"/>
                </a:lnTo>
                <a:lnTo>
                  <a:pt x="1340831" y="157974"/>
                </a:lnTo>
                <a:lnTo>
                  <a:pt x="1388706" y="170732"/>
                </a:lnTo>
                <a:lnTo>
                  <a:pt x="1436975" y="181910"/>
                </a:lnTo>
                <a:lnTo>
                  <a:pt x="1485621" y="191654"/>
                </a:lnTo>
                <a:lnTo>
                  <a:pt x="1534628" y="200110"/>
                </a:lnTo>
                <a:lnTo>
                  <a:pt x="1583979" y="207424"/>
                </a:lnTo>
                <a:lnTo>
                  <a:pt x="1633658" y="213742"/>
                </a:lnTo>
                <a:lnTo>
                  <a:pt x="1667774" y="219180"/>
                </a:lnTo>
                <a:lnTo>
                  <a:pt x="1734671" y="239418"/>
                </a:lnTo>
                <a:lnTo>
                  <a:pt x="1796900" y="281432"/>
                </a:lnTo>
                <a:lnTo>
                  <a:pt x="1818997" y="350171"/>
                </a:lnTo>
                <a:lnTo>
                  <a:pt x="1809891" y="384866"/>
                </a:lnTo>
                <a:lnTo>
                  <a:pt x="1752376" y="436879"/>
                </a:lnTo>
                <a:lnTo>
                  <a:pt x="1714126" y="449470"/>
                </a:lnTo>
                <a:lnTo>
                  <a:pt x="1673892" y="457830"/>
                </a:lnTo>
                <a:lnTo>
                  <a:pt x="1632895" y="462082"/>
                </a:lnTo>
                <a:lnTo>
                  <a:pt x="1592356" y="462351"/>
                </a:lnTo>
                <a:lnTo>
                  <a:pt x="1539074" y="458693"/>
                </a:lnTo>
                <a:lnTo>
                  <a:pt x="1485890" y="452868"/>
                </a:lnTo>
                <a:lnTo>
                  <a:pt x="1432755" y="445816"/>
                </a:lnTo>
                <a:lnTo>
                  <a:pt x="1379619" y="438475"/>
                </a:lnTo>
                <a:lnTo>
                  <a:pt x="1326435" y="431784"/>
                </a:lnTo>
                <a:lnTo>
                  <a:pt x="1254004" y="429848"/>
                </a:lnTo>
                <a:lnTo>
                  <a:pt x="1250037" y="439630"/>
                </a:lnTo>
                <a:lnTo>
                  <a:pt x="1252071" y="442890"/>
                </a:lnTo>
                <a:lnTo>
                  <a:pt x="1328127" y="466770"/>
                </a:lnTo>
                <a:lnTo>
                  <a:pt x="1401512" y="486193"/>
                </a:lnTo>
                <a:lnTo>
                  <a:pt x="1498381" y="505952"/>
                </a:lnTo>
                <a:lnTo>
                  <a:pt x="1546934" y="515282"/>
                </a:lnTo>
                <a:lnTo>
                  <a:pt x="1595589" y="523763"/>
                </a:lnTo>
                <a:lnTo>
                  <a:pt x="1644362" y="531033"/>
                </a:lnTo>
                <a:lnTo>
                  <a:pt x="1693272" y="536730"/>
                </a:lnTo>
                <a:lnTo>
                  <a:pt x="1744662" y="540039"/>
                </a:lnTo>
                <a:lnTo>
                  <a:pt x="1795346" y="539453"/>
                </a:lnTo>
                <a:lnTo>
                  <a:pt x="1845215" y="534393"/>
                </a:lnTo>
                <a:lnTo>
                  <a:pt x="1894161" y="524282"/>
                </a:lnTo>
                <a:lnTo>
                  <a:pt x="1942074" y="508542"/>
                </a:lnTo>
                <a:lnTo>
                  <a:pt x="1988847" y="486597"/>
                </a:lnTo>
                <a:lnTo>
                  <a:pt x="2034370" y="457868"/>
                </a:lnTo>
                <a:lnTo>
                  <a:pt x="2078830" y="428038"/>
                </a:lnTo>
                <a:lnTo>
                  <a:pt x="2125072" y="401304"/>
                </a:lnTo>
                <a:lnTo>
                  <a:pt x="2173015" y="377809"/>
                </a:lnTo>
                <a:lnTo>
                  <a:pt x="2222577" y="357692"/>
                </a:lnTo>
                <a:lnTo>
                  <a:pt x="2273677" y="341097"/>
                </a:lnTo>
                <a:lnTo>
                  <a:pt x="2326232" y="328163"/>
                </a:lnTo>
                <a:lnTo>
                  <a:pt x="2370141" y="320770"/>
                </a:lnTo>
                <a:lnTo>
                  <a:pt x="2413898" y="318153"/>
                </a:lnTo>
                <a:lnTo>
                  <a:pt x="2457387" y="322375"/>
                </a:lnTo>
                <a:lnTo>
                  <a:pt x="2500495" y="335499"/>
                </a:lnTo>
                <a:lnTo>
                  <a:pt x="2547710" y="367785"/>
                </a:lnTo>
                <a:lnTo>
                  <a:pt x="2568145" y="420475"/>
                </a:lnTo>
                <a:lnTo>
                  <a:pt x="2564435" y="448286"/>
                </a:lnTo>
                <a:lnTo>
                  <a:pt x="2551817" y="470031"/>
                </a:lnTo>
                <a:lnTo>
                  <a:pt x="2532638" y="487401"/>
                </a:lnTo>
                <a:lnTo>
                  <a:pt x="2509243" y="502088"/>
                </a:lnTo>
                <a:lnTo>
                  <a:pt x="2462681" y="528632"/>
                </a:lnTo>
                <a:lnTo>
                  <a:pt x="2416268" y="555462"/>
                </a:lnTo>
                <a:lnTo>
                  <a:pt x="2277228" y="636317"/>
                </a:lnTo>
                <a:lnTo>
                  <a:pt x="2230716" y="662936"/>
                </a:lnTo>
                <a:lnTo>
                  <a:pt x="2184005" y="689163"/>
                </a:lnTo>
                <a:lnTo>
                  <a:pt x="2137027" y="714862"/>
                </a:lnTo>
                <a:lnTo>
                  <a:pt x="2089711" y="739896"/>
                </a:lnTo>
                <a:lnTo>
                  <a:pt x="2042545" y="763262"/>
                </a:lnTo>
                <a:lnTo>
                  <a:pt x="1995111" y="784534"/>
                </a:lnTo>
                <a:lnTo>
                  <a:pt x="1947414" y="803733"/>
                </a:lnTo>
                <a:lnTo>
                  <a:pt x="1899459" y="820882"/>
                </a:lnTo>
                <a:lnTo>
                  <a:pt x="1851251" y="836002"/>
                </a:lnTo>
                <a:lnTo>
                  <a:pt x="1802794" y="849116"/>
                </a:lnTo>
                <a:lnTo>
                  <a:pt x="1754094" y="860246"/>
                </a:lnTo>
                <a:lnTo>
                  <a:pt x="1705154" y="869414"/>
                </a:lnTo>
                <a:lnTo>
                  <a:pt x="1655979" y="876641"/>
                </a:lnTo>
                <a:lnTo>
                  <a:pt x="1606575" y="881951"/>
                </a:lnTo>
                <a:lnTo>
                  <a:pt x="1556946" y="885365"/>
                </a:lnTo>
                <a:lnTo>
                  <a:pt x="1507096" y="886906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45F51FE-0A00-E5AA-72A0-92CAF3921EEA}"/>
              </a:ext>
            </a:extLst>
          </p:cNvPr>
          <p:cNvSpPr/>
          <p:nvPr/>
        </p:nvSpPr>
        <p:spPr>
          <a:xfrm>
            <a:off x="2803204" y="3759443"/>
            <a:ext cx="1226925" cy="694290"/>
          </a:xfrm>
          <a:custGeom>
            <a:avLst/>
            <a:gdLst/>
            <a:ahLst/>
            <a:cxnLst/>
            <a:rect l="l" t="t" r="r" b="b"/>
            <a:pathLst>
              <a:path w="2549525" h="1442720">
                <a:moveTo>
                  <a:pt x="793381" y="987107"/>
                </a:moveTo>
                <a:lnTo>
                  <a:pt x="780288" y="957211"/>
                </a:lnTo>
                <a:lnTo>
                  <a:pt x="759358" y="932116"/>
                </a:lnTo>
                <a:lnTo>
                  <a:pt x="732472" y="913587"/>
                </a:lnTo>
                <a:lnTo>
                  <a:pt x="701522" y="903351"/>
                </a:lnTo>
                <a:lnTo>
                  <a:pt x="701319" y="855052"/>
                </a:lnTo>
                <a:lnTo>
                  <a:pt x="632142" y="855052"/>
                </a:lnTo>
                <a:lnTo>
                  <a:pt x="632040" y="903452"/>
                </a:lnTo>
                <a:lnTo>
                  <a:pt x="610679" y="909358"/>
                </a:lnTo>
                <a:lnTo>
                  <a:pt x="577202" y="929347"/>
                </a:lnTo>
                <a:lnTo>
                  <a:pt x="546011" y="981202"/>
                </a:lnTo>
                <a:lnTo>
                  <a:pt x="542264" y="1006119"/>
                </a:lnTo>
                <a:lnTo>
                  <a:pt x="543712" y="1031201"/>
                </a:lnTo>
                <a:lnTo>
                  <a:pt x="557784" y="1068514"/>
                </a:lnTo>
                <a:lnTo>
                  <a:pt x="589064" y="1097737"/>
                </a:lnTo>
                <a:lnTo>
                  <a:pt x="637921" y="1119632"/>
                </a:lnTo>
                <a:lnTo>
                  <a:pt x="671652" y="1131100"/>
                </a:lnTo>
                <a:lnTo>
                  <a:pt x="688200" y="1137691"/>
                </a:lnTo>
                <a:lnTo>
                  <a:pt x="721004" y="1171930"/>
                </a:lnTo>
                <a:lnTo>
                  <a:pt x="720547" y="1183614"/>
                </a:lnTo>
                <a:lnTo>
                  <a:pt x="689889" y="1216380"/>
                </a:lnTo>
                <a:lnTo>
                  <a:pt x="666419" y="1219098"/>
                </a:lnTo>
                <a:lnTo>
                  <a:pt x="646455" y="1214399"/>
                </a:lnTo>
                <a:lnTo>
                  <a:pt x="628675" y="1204048"/>
                </a:lnTo>
                <a:lnTo>
                  <a:pt x="614451" y="1189164"/>
                </a:lnTo>
                <a:lnTo>
                  <a:pt x="605180" y="1170813"/>
                </a:lnTo>
                <a:lnTo>
                  <a:pt x="539978" y="1196174"/>
                </a:lnTo>
                <a:lnTo>
                  <a:pt x="553072" y="1226070"/>
                </a:lnTo>
                <a:lnTo>
                  <a:pt x="574001" y="1251165"/>
                </a:lnTo>
                <a:lnTo>
                  <a:pt x="600887" y="1269695"/>
                </a:lnTo>
                <a:lnTo>
                  <a:pt x="631837" y="1279931"/>
                </a:lnTo>
                <a:lnTo>
                  <a:pt x="632040" y="1328229"/>
                </a:lnTo>
                <a:lnTo>
                  <a:pt x="701116" y="1328229"/>
                </a:lnTo>
                <a:lnTo>
                  <a:pt x="701421" y="1279829"/>
                </a:lnTo>
                <a:lnTo>
                  <a:pt x="729576" y="1270762"/>
                </a:lnTo>
                <a:lnTo>
                  <a:pt x="754367" y="1254544"/>
                </a:lnTo>
                <a:lnTo>
                  <a:pt x="774115" y="1232509"/>
                </a:lnTo>
                <a:lnTo>
                  <a:pt x="787171" y="1205966"/>
                </a:lnTo>
                <a:lnTo>
                  <a:pt x="791972" y="1176731"/>
                </a:lnTo>
                <a:lnTo>
                  <a:pt x="788517" y="1147279"/>
                </a:lnTo>
                <a:lnTo>
                  <a:pt x="758799" y="1096937"/>
                </a:lnTo>
                <a:lnTo>
                  <a:pt x="720255" y="1073099"/>
                </a:lnTo>
                <a:lnTo>
                  <a:pt x="672465" y="1056081"/>
                </a:lnTo>
                <a:lnTo>
                  <a:pt x="648627" y="1047419"/>
                </a:lnTo>
                <a:lnTo>
                  <a:pt x="614845" y="1020419"/>
                </a:lnTo>
                <a:lnTo>
                  <a:pt x="612241" y="1009954"/>
                </a:lnTo>
                <a:lnTo>
                  <a:pt x="613016" y="999147"/>
                </a:lnTo>
                <a:lnTo>
                  <a:pt x="641121" y="967867"/>
                </a:lnTo>
                <a:lnTo>
                  <a:pt x="662660" y="963980"/>
                </a:lnTo>
                <a:lnTo>
                  <a:pt x="683983" y="967625"/>
                </a:lnTo>
                <a:lnTo>
                  <a:pt x="703173" y="977760"/>
                </a:lnTo>
                <a:lnTo>
                  <a:pt x="718515" y="993114"/>
                </a:lnTo>
                <a:lnTo>
                  <a:pt x="728281" y="1012469"/>
                </a:lnTo>
                <a:lnTo>
                  <a:pt x="793381" y="987107"/>
                </a:lnTo>
                <a:close/>
              </a:path>
              <a:path w="2549525" h="1442720">
                <a:moveTo>
                  <a:pt x="1122578" y="594728"/>
                </a:moveTo>
                <a:lnTo>
                  <a:pt x="585038" y="0"/>
                </a:lnTo>
                <a:lnTo>
                  <a:pt x="362762" y="201434"/>
                </a:lnTo>
                <a:lnTo>
                  <a:pt x="420649" y="231495"/>
                </a:lnTo>
                <a:lnTo>
                  <a:pt x="468668" y="187985"/>
                </a:lnTo>
                <a:lnTo>
                  <a:pt x="471411" y="204825"/>
                </a:lnTo>
                <a:lnTo>
                  <a:pt x="495719" y="251053"/>
                </a:lnTo>
                <a:lnTo>
                  <a:pt x="529793" y="276174"/>
                </a:lnTo>
                <a:lnTo>
                  <a:pt x="569531" y="285953"/>
                </a:lnTo>
                <a:lnTo>
                  <a:pt x="610031" y="280149"/>
                </a:lnTo>
                <a:lnTo>
                  <a:pt x="646379" y="258495"/>
                </a:lnTo>
                <a:lnTo>
                  <a:pt x="675944" y="213347"/>
                </a:lnTo>
                <a:lnTo>
                  <a:pt x="680161" y="196240"/>
                </a:lnTo>
                <a:lnTo>
                  <a:pt x="968159" y="514946"/>
                </a:lnTo>
                <a:lnTo>
                  <a:pt x="1122578" y="594728"/>
                </a:lnTo>
                <a:close/>
              </a:path>
              <a:path w="2549525" h="1442720">
                <a:moveTo>
                  <a:pt x="1143533" y="676948"/>
                </a:moveTo>
                <a:lnTo>
                  <a:pt x="298780" y="239750"/>
                </a:lnTo>
                <a:lnTo>
                  <a:pt x="73342" y="676948"/>
                </a:lnTo>
                <a:lnTo>
                  <a:pt x="141808" y="676948"/>
                </a:lnTo>
                <a:lnTo>
                  <a:pt x="255435" y="456768"/>
                </a:lnTo>
                <a:lnTo>
                  <a:pt x="263791" y="471576"/>
                </a:lnTo>
                <a:lnTo>
                  <a:pt x="274548" y="485013"/>
                </a:lnTo>
                <a:lnTo>
                  <a:pt x="287578" y="496709"/>
                </a:lnTo>
                <a:lnTo>
                  <a:pt x="302742" y="506285"/>
                </a:lnTo>
                <a:lnTo>
                  <a:pt x="343496" y="517918"/>
                </a:lnTo>
                <a:lnTo>
                  <a:pt x="384098" y="513156"/>
                </a:lnTo>
                <a:lnTo>
                  <a:pt x="419938" y="493471"/>
                </a:lnTo>
                <a:lnTo>
                  <a:pt x="446379" y="460336"/>
                </a:lnTo>
                <a:lnTo>
                  <a:pt x="458266" y="407708"/>
                </a:lnTo>
                <a:lnTo>
                  <a:pt x="456349" y="390245"/>
                </a:lnTo>
                <a:lnTo>
                  <a:pt x="1010373" y="676948"/>
                </a:lnTo>
                <a:lnTo>
                  <a:pt x="1143533" y="676948"/>
                </a:lnTo>
                <a:close/>
              </a:path>
              <a:path w="2549525" h="1442720">
                <a:moveTo>
                  <a:pt x="1333563" y="740333"/>
                </a:moveTo>
                <a:lnTo>
                  <a:pt x="0" y="740333"/>
                </a:lnTo>
                <a:lnTo>
                  <a:pt x="0" y="1442440"/>
                </a:lnTo>
                <a:lnTo>
                  <a:pt x="1333360" y="1442440"/>
                </a:lnTo>
                <a:lnTo>
                  <a:pt x="1333360" y="1381518"/>
                </a:lnTo>
                <a:lnTo>
                  <a:pt x="1333360" y="1365110"/>
                </a:lnTo>
                <a:lnTo>
                  <a:pt x="1331810" y="1365110"/>
                </a:lnTo>
                <a:lnTo>
                  <a:pt x="1318412" y="1364234"/>
                </a:lnTo>
                <a:lnTo>
                  <a:pt x="1317993" y="1364234"/>
                </a:lnTo>
                <a:lnTo>
                  <a:pt x="1305090" y="1363599"/>
                </a:lnTo>
                <a:lnTo>
                  <a:pt x="1304493" y="1363599"/>
                </a:lnTo>
                <a:lnTo>
                  <a:pt x="1292059" y="1363205"/>
                </a:lnTo>
                <a:lnTo>
                  <a:pt x="1291107" y="1363205"/>
                </a:lnTo>
                <a:lnTo>
                  <a:pt x="1279042" y="1363078"/>
                </a:lnTo>
                <a:lnTo>
                  <a:pt x="1266596" y="1363205"/>
                </a:lnTo>
                <a:lnTo>
                  <a:pt x="1254531" y="1363599"/>
                </a:lnTo>
                <a:lnTo>
                  <a:pt x="1242809" y="1364234"/>
                </a:lnTo>
                <a:lnTo>
                  <a:pt x="1202651" y="1367459"/>
                </a:lnTo>
                <a:lnTo>
                  <a:pt x="1173924" y="1369148"/>
                </a:lnTo>
                <a:lnTo>
                  <a:pt x="1145235" y="1370164"/>
                </a:lnTo>
                <a:lnTo>
                  <a:pt x="1116685" y="1370507"/>
                </a:lnTo>
                <a:lnTo>
                  <a:pt x="1119022" y="1374381"/>
                </a:lnTo>
                <a:lnTo>
                  <a:pt x="1121562" y="1378051"/>
                </a:lnTo>
                <a:lnTo>
                  <a:pt x="1124407" y="1381518"/>
                </a:lnTo>
                <a:lnTo>
                  <a:pt x="208953" y="1381518"/>
                </a:lnTo>
                <a:lnTo>
                  <a:pt x="218744" y="1366901"/>
                </a:lnTo>
                <a:lnTo>
                  <a:pt x="226098" y="1350733"/>
                </a:lnTo>
                <a:lnTo>
                  <a:pt x="230733" y="1333246"/>
                </a:lnTo>
                <a:lnTo>
                  <a:pt x="232346" y="1314678"/>
                </a:lnTo>
                <a:lnTo>
                  <a:pt x="223951" y="1273098"/>
                </a:lnTo>
                <a:lnTo>
                  <a:pt x="201079" y="1239164"/>
                </a:lnTo>
                <a:lnTo>
                  <a:pt x="187350" y="1229906"/>
                </a:lnTo>
                <a:lnTo>
                  <a:pt x="167157" y="1216279"/>
                </a:lnTo>
                <a:lnTo>
                  <a:pt x="125628" y="1207897"/>
                </a:lnTo>
                <a:lnTo>
                  <a:pt x="107797" y="1209395"/>
                </a:lnTo>
                <a:lnTo>
                  <a:pt x="90919" y="1213739"/>
                </a:lnTo>
                <a:lnTo>
                  <a:pt x="75222" y="1220660"/>
                </a:lnTo>
                <a:lnTo>
                  <a:pt x="60934" y="1229906"/>
                </a:lnTo>
                <a:lnTo>
                  <a:pt x="60934" y="952969"/>
                </a:lnTo>
                <a:lnTo>
                  <a:pt x="75222" y="962215"/>
                </a:lnTo>
                <a:lnTo>
                  <a:pt x="90919" y="969137"/>
                </a:lnTo>
                <a:lnTo>
                  <a:pt x="107797" y="973480"/>
                </a:lnTo>
                <a:lnTo>
                  <a:pt x="125628" y="974979"/>
                </a:lnTo>
                <a:lnTo>
                  <a:pt x="167157" y="966584"/>
                </a:lnTo>
                <a:lnTo>
                  <a:pt x="187350" y="952969"/>
                </a:lnTo>
                <a:lnTo>
                  <a:pt x="201079" y="943711"/>
                </a:lnTo>
                <a:lnTo>
                  <a:pt x="223951" y="909777"/>
                </a:lnTo>
                <a:lnTo>
                  <a:pt x="232346" y="868197"/>
                </a:lnTo>
                <a:lnTo>
                  <a:pt x="230733" y="849680"/>
                </a:lnTo>
                <a:lnTo>
                  <a:pt x="226098" y="832180"/>
                </a:lnTo>
                <a:lnTo>
                  <a:pt x="218744" y="815987"/>
                </a:lnTo>
                <a:lnTo>
                  <a:pt x="208953" y="801357"/>
                </a:lnTo>
                <a:lnTo>
                  <a:pt x="1124407" y="801357"/>
                </a:lnTo>
                <a:lnTo>
                  <a:pt x="1117917" y="810425"/>
                </a:lnTo>
                <a:lnTo>
                  <a:pt x="1112393" y="820102"/>
                </a:lnTo>
                <a:lnTo>
                  <a:pt x="1107833" y="830465"/>
                </a:lnTo>
                <a:lnTo>
                  <a:pt x="1104366" y="841298"/>
                </a:lnTo>
                <a:lnTo>
                  <a:pt x="1125067" y="835431"/>
                </a:lnTo>
                <a:lnTo>
                  <a:pt x="1146213" y="830033"/>
                </a:lnTo>
                <a:lnTo>
                  <a:pt x="1167955" y="825068"/>
                </a:lnTo>
                <a:lnTo>
                  <a:pt x="1192466" y="820102"/>
                </a:lnTo>
                <a:lnTo>
                  <a:pt x="1206715" y="817664"/>
                </a:lnTo>
                <a:lnTo>
                  <a:pt x="1212608" y="816546"/>
                </a:lnTo>
                <a:lnTo>
                  <a:pt x="1219123" y="815517"/>
                </a:lnTo>
                <a:lnTo>
                  <a:pt x="1224203" y="814806"/>
                </a:lnTo>
                <a:lnTo>
                  <a:pt x="1230515" y="813790"/>
                </a:lnTo>
                <a:lnTo>
                  <a:pt x="1306931" y="804837"/>
                </a:lnTo>
                <a:lnTo>
                  <a:pt x="1333563" y="802690"/>
                </a:lnTo>
                <a:lnTo>
                  <a:pt x="1333563" y="801357"/>
                </a:lnTo>
                <a:lnTo>
                  <a:pt x="1333563" y="740333"/>
                </a:lnTo>
                <a:close/>
              </a:path>
              <a:path w="2549525" h="1442720">
                <a:moveTo>
                  <a:pt x="2549131" y="342658"/>
                </a:moveTo>
                <a:lnTo>
                  <a:pt x="2438247" y="335013"/>
                </a:lnTo>
                <a:lnTo>
                  <a:pt x="2385364" y="330415"/>
                </a:lnTo>
                <a:lnTo>
                  <a:pt x="2332698" y="324472"/>
                </a:lnTo>
                <a:lnTo>
                  <a:pt x="2280221" y="317385"/>
                </a:lnTo>
                <a:lnTo>
                  <a:pt x="2227910" y="309346"/>
                </a:lnTo>
                <a:lnTo>
                  <a:pt x="2175726" y="300532"/>
                </a:lnTo>
                <a:lnTo>
                  <a:pt x="2123630" y="291134"/>
                </a:lnTo>
                <a:lnTo>
                  <a:pt x="2071611" y="281343"/>
                </a:lnTo>
                <a:lnTo>
                  <a:pt x="1967649" y="261353"/>
                </a:lnTo>
                <a:lnTo>
                  <a:pt x="1919071" y="251853"/>
                </a:lnTo>
                <a:lnTo>
                  <a:pt x="1821980" y="232435"/>
                </a:lnTo>
                <a:lnTo>
                  <a:pt x="1773415" y="222935"/>
                </a:lnTo>
                <a:lnTo>
                  <a:pt x="1724812" y="213855"/>
                </a:lnTo>
                <a:lnTo>
                  <a:pt x="1676120" y="205409"/>
                </a:lnTo>
                <a:lnTo>
                  <a:pt x="1627339" y="197802"/>
                </a:lnTo>
                <a:lnTo>
                  <a:pt x="1578432" y="191249"/>
                </a:lnTo>
                <a:lnTo>
                  <a:pt x="1522933" y="186842"/>
                </a:lnTo>
                <a:lnTo>
                  <a:pt x="1468158" y="187299"/>
                </a:lnTo>
                <a:lnTo>
                  <a:pt x="1414145" y="192544"/>
                </a:lnTo>
                <a:lnTo>
                  <a:pt x="1360932" y="202463"/>
                </a:lnTo>
                <a:lnTo>
                  <a:pt x="1344752" y="223139"/>
                </a:lnTo>
                <a:lnTo>
                  <a:pt x="1344752" y="573633"/>
                </a:lnTo>
                <a:lnTo>
                  <a:pt x="1346873" y="582904"/>
                </a:lnTo>
                <a:lnTo>
                  <a:pt x="1352511" y="589991"/>
                </a:lnTo>
                <a:lnTo>
                  <a:pt x="1360639" y="594093"/>
                </a:lnTo>
                <a:lnTo>
                  <a:pt x="1370190" y="594423"/>
                </a:lnTo>
                <a:lnTo>
                  <a:pt x="1377416" y="593102"/>
                </a:lnTo>
                <a:lnTo>
                  <a:pt x="1384731" y="592086"/>
                </a:lnTo>
                <a:lnTo>
                  <a:pt x="1392364" y="591667"/>
                </a:lnTo>
                <a:lnTo>
                  <a:pt x="1445247" y="589673"/>
                </a:lnTo>
                <a:lnTo>
                  <a:pt x="1497825" y="591718"/>
                </a:lnTo>
                <a:lnTo>
                  <a:pt x="1549882" y="598665"/>
                </a:lnTo>
                <a:lnTo>
                  <a:pt x="1601216" y="611339"/>
                </a:lnTo>
                <a:lnTo>
                  <a:pt x="1637106" y="628688"/>
                </a:lnTo>
                <a:lnTo>
                  <a:pt x="1682127" y="685927"/>
                </a:lnTo>
                <a:lnTo>
                  <a:pt x="1692262" y="722198"/>
                </a:lnTo>
                <a:lnTo>
                  <a:pt x="1691462" y="758469"/>
                </a:lnTo>
                <a:lnTo>
                  <a:pt x="1654581" y="816673"/>
                </a:lnTo>
                <a:lnTo>
                  <a:pt x="1578038" y="858837"/>
                </a:lnTo>
                <a:lnTo>
                  <a:pt x="1530807" y="873048"/>
                </a:lnTo>
                <a:lnTo>
                  <a:pt x="1482432" y="882091"/>
                </a:lnTo>
                <a:lnTo>
                  <a:pt x="1433233" y="887463"/>
                </a:lnTo>
                <a:lnTo>
                  <a:pt x="1383512" y="890714"/>
                </a:lnTo>
                <a:lnTo>
                  <a:pt x="1354531" y="892479"/>
                </a:lnTo>
                <a:lnTo>
                  <a:pt x="1317561" y="895388"/>
                </a:lnTo>
                <a:lnTo>
                  <a:pt x="1270088" y="899985"/>
                </a:lnTo>
                <a:lnTo>
                  <a:pt x="1221765" y="907529"/>
                </a:lnTo>
                <a:lnTo>
                  <a:pt x="1165720" y="919187"/>
                </a:lnTo>
                <a:lnTo>
                  <a:pt x="1124407" y="930554"/>
                </a:lnTo>
                <a:lnTo>
                  <a:pt x="1073886" y="949172"/>
                </a:lnTo>
                <a:lnTo>
                  <a:pt x="1026629" y="973251"/>
                </a:lnTo>
                <a:lnTo>
                  <a:pt x="982980" y="1003287"/>
                </a:lnTo>
                <a:lnTo>
                  <a:pt x="943330" y="1039774"/>
                </a:lnTo>
                <a:lnTo>
                  <a:pt x="917092" y="1078903"/>
                </a:lnTo>
                <a:lnTo>
                  <a:pt x="905484" y="1117320"/>
                </a:lnTo>
                <a:lnTo>
                  <a:pt x="903630" y="1137031"/>
                </a:lnTo>
                <a:lnTo>
                  <a:pt x="903820" y="1148918"/>
                </a:lnTo>
                <a:lnTo>
                  <a:pt x="911999" y="1190675"/>
                </a:lnTo>
                <a:lnTo>
                  <a:pt x="933665" y="1230718"/>
                </a:lnTo>
                <a:lnTo>
                  <a:pt x="966520" y="1259941"/>
                </a:lnTo>
                <a:lnTo>
                  <a:pt x="1014590" y="1275067"/>
                </a:lnTo>
                <a:lnTo>
                  <a:pt x="1055331" y="1278407"/>
                </a:lnTo>
                <a:lnTo>
                  <a:pt x="1097267" y="1279766"/>
                </a:lnTo>
                <a:lnTo>
                  <a:pt x="1139266" y="1279601"/>
                </a:lnTo>
                <a:lnTo>
                  <a:pt x="1181252" y="1277950"/>
                </a:lnTo>
                <a:lnTo>
                  <a:pt x="1223187" y="1274838"/>
                </a:lnTo>
                <a:lnTo>
                  <a:pt x="1275892" y="1272438"/>
                </a:lnTo>
                <a:lnTo>
                  <a:pt x="1328356" y="1274000"/>
                </a:lnTo>
                <a:lnTo>
                  <a:pt x="1380617" y="1278458"/>
                </a:lnTo>
                <a:lnTo>
                  <a:pt x="1432750" y="1284744"/>
                </a:lnTo>
                <a:lnTo>
                  <a:pt x="1484795" y="1291805"/>
                </a:lnTo>
                <a:lnTo>
                  <a:pt x="1536827" y="1298575"/>
                </a:lnTo>
                <a:lnTo>
                  <a:pt x="1588744" y="1304010"/>
                </a:lnTo>
                <a:lnTo>
                  <a:pt x="1640649" y="1308023"/>
                </a:lnTo>
                <a:lnTo>
                  <a:pt x="1692554" y="1310500"/>
                </a:lnTo>
                <a:lnTo>
                  <a:pt x="1744497" y="1311351"/>
                </a:lnTo>
                <a:lnTo>
                  <a:pt x="1796478" y="1310462"/>
                </a:lnTo>
                <a:lnTo>
                  <a:pt x="1848523" y="1307744"/>
                </a:lnTo>
                <a:lnTo>
                  <a:pt x="1894370" y="1303604"/>
                </a:lnTo>
                <a:lnTo>
                  <a:pt x="1940001" y="1298003"/>
                </a:lnTo>
                <a:lnTo>
                  <a:pt x="1985479" y="1291310"/>
                </a:lnTo>
                <a:lnTo>
                  <a:pt x="2030831" y="1283868"/>
                </a:lnTo>
                <a:lnTo>
                  <a:pt x="2076094" y="1276057"/>
                </a:lnTo>
                <a:lnTo>
                  <a:pt x="2120608" y="1263396"/>
                </a:lnTo>
                <a:lnTo>
                  <a:pt x="2161984" y="1243634"/>
                </a:lnTo>
                <a:lnTo>
                  <a:pt x="2201595" y="1219860"/>
                </a:lnTo>
                <a:lnTo>
                  <a:pt x="2240788" y="1195158"/>
                </a:lnTo>
                <a:lnTo>
                  <a:pt x="2286812" y="1165529"/>
                </a:lnTo>
                <a:lnTo>
                  <a:pt x="2332723" y="1135608"/>
                </a:lnTo>
                <a:lnTo>
                  <a:pt x="2379776" y="1107808"/>
                </a:lnTo>
                <a:lnTo>
                  <a:pt x="2429243" y="1084529"/>
                </a:lnTo>
                <a:lnTo>
                  <a:pt x="2482392" y="1068209"/>
                </a:lnTo>
                <a:lnTo>
                  <a:pt x="2549131" y="1057097"/>
                </a:lnTo>
                <a:lnTo>
                  <a:pt x="2549131" y="342658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96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3"/>
          <p:cNvSpPr txBox="1">
            <a:spLocks noGrp="1"/>
          </p:cNvSpPr>
          <p:nvPr>
            <p:ph type="ctrTitle"/>
          </p:nvPr>
        </p:nvSpPr>
        <p:spPr>
          <a:xfrm>
            <a:off x="306769" y="1466193"/>
            <a:ext cx="5229952" cy="17342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dirty="0">
                <a:latin typeface="Lucida Fax" panose="02060602050505020204" pitchFamily="18" charset="0"/>
              </a:rPr>
              <a:t>MUSIC STORE MANAGEMENT</a:t>
            </a:r>
            <a:endParaRPr b="1" dirty="0">
              <a:latin typeface="Lucida Fax" panose="02060602050505020204" pitchFamily="18" charset="0"/>
              <a:ea typeface="Manrope"/>
              <a:cs typeface="Manrope"/>
              <a:sym typeface="Manrope"/>
            </a:endParaRPr>
          </a:p>
        </p:txBody>
      </p:sp>
      <p:grpSp>
        <p:nvGrpSpPr>
          <p:cNvPr id="1001" name="Google Shape;1001;p43"/>
          <p:cNvGrpSpPr/>
          <p:nvPr/>
        </p:nvGrpSpPr>
        <p:grpSpPr>
          <a:xfrm>
            <a:off x="5507758" y="421341"/>
            <a:ext cx="2986792" cy="4264753"/>
            <a:chOff x="5634967" y="494386"/>
            <a:chExt cx="2832962" cy="4045104"/>
          </a:xfrm>
        </p:grpSpPr>
        <p:grpSp>
          <p:nvGrpSpPr>
            <p:cNvPr id="1002" name="Google Shape;1002;p43"/>
            <p:cNvGrpSpPr/>
            <p:nvPr/>
          </p:nvGrpSpPr>
          <p:grpSpPr>
            <a:xfrm rot="819541">
              <a:off x="7672399" y="1896173"/>
              <a:ext cx="546988" cy="1475417"/>
              <a:chOff x="2371600" y="495575"/>
              <a:chExt cx="1596630" cy="4306669"/>
            </a:xfrm>
          </p:grpSpPr>
          <p:sp>
            <p:nvSpPr>
              <p:cNvPr id="1003" name="Google Shape;1003;p43"/>
              <p:cNvSpPr/>
              <p:nvPr/>
            </p:nvSpPr>
            <p:spPr>
              <a:xfrm>
                <a:off x="2371600" y="495575"/>
                <a:ext cx="1596630" cy="4306669"/>
              </a:xfrm>
              <a:custGeom>
                <a:avLst/>
                <a:gdLst/>
                <a:ahLst/>
                <a:cxnLst/>
                <a:rect l="l" t="t" r="r" b="b"/>
                <a:pathLst>
                  <a:path w="18566" h="50079" extrusionOk="0">
                    <a:moveTo>
                      <a:pt x="5208" y="1"/>
                    </a:moveTo>
                    <a:cubicBezTo>
                      <a:pt x="2317" y="1"/>
                      <a:pt x="0" y="2317"/>
                      <a:pt x="0" y="5198"/>
                    </a:cubicBezTo>
                    <a:lnTo>
                      <a:pt x="0" y="44871"/>
                    </a:lnTo>
                    <a:cubicBezTo>
                      <a:pt x="0" y="47762"/>
                      <a:pt x="2317" y="50079"/>
                      <a:pt x="5208" y="50079"/>
                    </a:cubicBezTo>
                    <a:lnTo>
                      <a:pt x="13368" y="50079"/>
                    </a:lnTo>
                    <a:cubicBezTo>
                      <a:pt x="16249" y="50079"/>
                      <a:pt x="18566" y="47762"/>
                      <a:pt x="18566" y="44871"/>
                    </a:cubicBezTo>
                    <a:lnTo>
                      <a:pt x="18566" y="5198"/>
                    </a:lnTo>
                    <a:cubicBezTo>
                      <a:pt x="18566" y="2317"/>
                      <a:pt x="16249" y="1"/>
                      <a:pt x="13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3"/>
              <p:cNvSpPr/>
              <p:nvPr/>
            </p:nvSpPr>
            <p:spPr>
              <a:xfrm>
                <a:off x="2740964" y="434470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3"/>
              <p:cNvSpPr/>
              <p:nvPr/>
            </p:nvSpPr>
            <p:spPr>
              <a:xfrm>
                <a:off x="2740964" y="4143723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3"/>
              <p:cNvSpPr/>
              <p:nvPr/>
            </p:nvSpPr>
            <p:spPr>
              <a:xfrm>
                <a:off x="2740964" y="3943604"/>
                <a:ext cx="850859" cy="185153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3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3"/>
              <p:cNvSpPr/>
              <p:nvPr/>
            </p:nvSpPr>
            <p:spPr>
              <a:xfrm>
                <a:off x="2740964" y="3743399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3"/>
              <p:cNvSpPr/>
              <p:nvPr/>
            </p:nvSpPr>
            <p:spPr>
              <a:xfrm>
                <a:off x="2740964" y="3543280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3"/>
              <p:cNvSpPr/>
              <p:nvPr/>
            </p:nvSpPr>
            <p:spPr>
              <a:xfrm>
                <a:off x="2740964" y="334230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3"/>
              <p:cNvSpPr/>
              <p:nvPr/>
            </p:nvSpPr>
            <p:spPr>
              <a:xfrm>
                <a:off x="2740964" y="3142183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3"/>
              <p:cNvSpPr/>
              <p:nvPr/>
            </p:nvSpPr>
            <p:spPr>
              <a:xfrm>
                <a:off x="2740964" y="2941204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3"/>
              <p:cNvSpPr/>
              <p:nvPr/>
            </p:nvSpPr>
            <p:spPr>
              <a:xfrm>
                <a:off x="2740964" y="2741085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3"/>
              <p:cNvSpPr/>
              <p:nvPr/>
            </p:nvSpPr>
            <p:spPr>
              <a:xfrm>
                <a:off x="2740964" y="2540966"/>
                <a:ext cx="850859" cy="185153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3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3"/>
              <p:cNvSpPr/>
              <p:nvPr/>
            </p:nvSpPr>
            <p:spPr>
              <a:xfrm>
                <a:off x="2740964" y="234076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3"/>
              <p:cNvSpPr/>
              <p:nvPr/>
            </p:nvSpPr>
            <p:spPr>
              <a:xfrm>
                <a:off x="2740964" y="2139783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1"/>
                    </a:moveTo>
                    <a:lnTo>
                      <a:pt x="1" y="2164"/>
                    </a:lnTo>
                    <a:lnTo>
                      <a:pt x="9893" y="216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3"/>
              <p:cNvSpPr/>
              <p:nvPr/>
            </p:nvSpPr>
            <p:spPr>
              <a:xfrm>
                <a:off x="2740964" y="1954628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3"/>
              <p:cNvSpPr/>
              <p:nvPr/>
            </p:nvSpPr>
            <p:spPr>
              <a:xfrm>
                <a:off x="2740964" y="1754509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3"/>
              <p:cNvSpPr/>
              <p:nvPr/>
            </p:nvSpPr>
            <p:spPr>
              <a:xfrm>
                <a:off x="2740964" y="1553530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3"/>
              <p:cNvSpPr/>
              <p:nvPr/>
            </p:nvSpPr>
            <p:spPr>
              <a:xfrm>
                <a:off x="2740964" y="135341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3"/>
              <p:cNvSpPr/>
              <p:nvPr/>
            </p:nvSpPr>
            <p:spPr>
              <a:xfrm>
                <a:off x="2740964" y="1153292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3"/>
              <p:cNvSpPr/>
              <p:nvPr/>
            </p:nvSpPr>
            <p:spPr>
              <a:xfrm>
                <a:off x="2740964" y="952228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3"/>
              <p:cNvSpPr/>
              <p:nvPr/>
            </p:nvSpPr>
            <p:spPr>
              <a:xfrm>
                <a:off x="2740964" y="752109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3"/>
              <p:cNvSpPr/>
              <p:nvPr/>
            </p:nvSpPr>
            <p:spPr>
              <a:xfrm>
                <a:off x="2740964" y="4052048"/>
                <a:ext cx="530863" cy="108443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1" extrusionOk="0">
                    <a:moveTo>
                      <a:pt x="1" y="0"/>
                    </a:moveTo>
                    <a:lnTo>
                      <a:pt x="1" y="1261"/>
                    </a:lnTo>
                    <a:lnTo>
                      <a:pt x="6172" y="126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3"/>
              <p:cNvSpPr/>
              <p:nvPr/>
            </p:nvSpPr>
            <p:spPr>
              <a:xfrm>
                <a:off x="2740964" y="3661442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1"/>
                    </a:moveTo>
                    <a:lnTo>
                      <a:pt x="1" y="1262"/>
                    </a:lnTo>
                    <a:lnTo>
                      <a:pt x="6172" y="126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3"/>
              <p:cNvSpPr/>
              <p:nvPr/>
            </p:nvSpPr>
            <p:spPr>
              <a:xfrm>
                <a:off x="2740964" y="3456078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0"/>
                    </a:moveTo>
                    <a:lnTo>
                      <a:pt x="1" y="1271"/>
                    </a:lnTo>
                    <a:lnTo>
                      <a:pt x="6172" y="127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3"/>
              <p:cNvSpPr/>
              <p:nvPr/>
            </p:nvSpPr>
            <p:spPr>
              <a:xfrm>
                <a:off x="2740964" y="3072524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1"/>
                    </a:moveTo>
                    <a:lnTo>
                      <a:pt x="1" y="1262"/>
                    </a:lnTo>
                    <a:lnTo>
                      <a:pt x="6172" y="126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3"/>
              <p:cNvSpPr/>
              <p:nvPr/>
            </p:nvSpPr>
            <p:spPr>
              <a:xfrm>
                <a:off x="2740964" y="2855635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1"/>
                    </a:moveTo>
                    <a:lnTo>
                      <a:pt x="1" y="1262"/>
                    </a:lnTo>
                    <a:lnTo>
                      <a:pt x="6172" y="126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3"/>
              <p:cNvSpPr/>
              <p:nvPr/>
            </p:nvSpPr>
            <p:spPr>
              <a:xfrm>
                <a:off x="2740964" y="2486271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0"/>
                    </a:moveTo>
                    <a:lnTo>
                      <a:pt x="1" y="1261"/>
                    </a:lnTo>
                    <a:lnTo>
                      <a:pt x="6172" y="126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3"/>
              <p:cNvSpPr/>
              <p:nvPr/>
            </p:nvSpPr>
            <p:spPr>
              <a:xfrm>
                <a:off x="2740964" y="2244701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1"/>
                    </a:moveTo>
                    <a:lnTo>
                      <a:pt x="1" y="1272"/>
                    </a:lnTo>
                    <a:lnTo>
                      <a:pt x="6172" y="127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3"/>
              <p:cNvSpPr/>
              <p:nvPr/>
            </p:nvSpPr>
            <p:spPr>
              <a:xfrm>
                <a:off x="2740964" y="1900019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0"/>
                    </a:moveTo>
                    <a:lnTo>
                      <a:pt x="1" y="1271"/>
                    </a:lnTo>
                    <a:lnTo>
                      <a:pt x="6172" y="127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3"/>
              <p:cNvSpPr/>
              <p:nvPr/>
            </p:nvSpPr>
            <p:spPr>
              <a:xfrm>
                <a:off x="2740964" y="1511219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0"/>
                    </a:moveTo>
                    <a:lnTo>
                      <a:pt x="1" y="1261"/>
                    </a:lnTo>
                    <a:lnTo>
                      <a:pt x="6172" y="126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3"/>
              <p:cNvSpPr/>
              <p:nvPr/>
            </p:nvSpPr>
            <p:spPr>
              <a:xfrm>
                <a:off x="2740964" y="1283752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0"/>
                    </a:moveTo>
                    <a:lnTo>
                      <a:pt x="1" y="1272"/>
                    </a:lnTo>
                    <a:lnTo>
                      <a:pt x="6172" y="1272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3"/>
              <p:cNvSpPr/>
              <p:nvPr/>
            </p:nvSpPr>
            <p:spPr>
              <a:xfrm>
                <a:off x="2740964" y="1070390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1"/>
                    </a:moveTo>
                    <a:lnTo>
                      <a:pt x="1" y="1272"/>
                    </a:lnTo>
                    <a:lnTo>
                      <a:pt x="6172" y="127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43"/>
            <p:cNvGrpSpPr/>
            <p:nvPr/>
          </p:nvGrpSpPr>
          <p:grpSpPr>
            <a:xfrm rot="-2029898">
              <a:off x="6008436" y="2084001"/>
              <a:ext cx="601076" cy="1524395"/>
              <a:chOff x="2237675" y="2594525"/>
              <a:chExt cx="588450" cy="1492375"/>
            </a:xfrm>
          </p:grpSpPr>
          <p:sp>
            <p:nvSpPr>
              <p:cNvPr id="1035" name="Google Shape;1035;p43"/>
              <p:cNvSpPr/>
              <p:nvPr/>
            </p:nvSpPr>
            <p:spPr>
              <a:xfrm>
                <a:off x="2383500" y="2758300"/>
                <a:ext cx="442625" cy="1328600"/>
              </a:xfrm>
              <a:custGeom>
                <a:avLst/>
                <a:gdLst/>
                <a:ahLst/>
                <a:cxnLst/>
                <a:rect l="l" t="t" r="r" b="b"/>
                <a:pathLst>
                  <a:path w="17705" h="53144" extrusionOk="0">
                    <a:moveTo>
                      <a:pt x="8796" y="0"/>
                    </a:moveTo>
                    <a:cubicBezTo>
                      <a:pt x="8796" y="0"/>
                      <a:pt x="8335" y="12866"/>
                      <a:pt x="8017" y="21774"/>
                    </a:cubicBezTo>
                    <a:cubicBezTo>
                      <a:pt x="7699" y="30683"/>
                      <a:pt x="7176" y="41365"/>
                      <a:pt x="5813" y="45506"/>
                    </a:cubicBezTo>
                    <a:cubicBezTo>
                      <a:pt x="4449" y="49648"/>
                      <a:pt x="3404" y="50273"/>
                      <a:pt x="995" y="50909"/>
                    </a:cubicBezTo>
                    <a:cubicBezTo>
                      <a:pt x="995" y="50909"/>
                      <a:pt x="0" y="51134"/>
                      <a:pt x="0" y="51821"/>
                    </a:cubicBezTo>
                    <a:cubicBezTo>
                      <a:pt x="0" y="52518"/>
                      <a:pt x="3475" y="53092"/>
                      <a:pt x="8478" y="53144"/>
                    </a:cubicBezTo>
                    <a:lnTo>
                      <a:pt x="9227" y="53144"/>
                    </a:lnTo>
                    <a:cubicBezTo>
                      <a:pt x="14219" y="53092"/>
                      <a:pt x="17705" y="52488"/>
                      <a:pt x="17705" y="51821"/>
                    </a:cubicBezTo>
                    <a:cubicBezTo>
                      <a:pt x="17705" y="51134"/>
                      <a:pt x="16710" y="50909"/>
                      <a:pt x="16710" y="50909"/>
                    </a:cubicBezTo>
                    <a:cubicBezTo>
                      <a:pt x="14301" y="50273"/>
                      <a:pt x="13245" y="49638"/>
                      <a:pt x="11882" y="45506"/>
                    </a:cubicBezTo>
                    <a:cubicBezTo>
                      <a:pt x="10518" y="41365"/>
                      <a:pt x="10672" y="31083"/>
                      <a:pt x="10467" y="21774"/>
                    </a:cubicBezTo>
                    <a:cubicBezTo>
                      <a:pt x="10272" y="12866"/>
                      <a:pt x="10518" y="0"/>
                      <a:pt x="10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3"/>
              <p:cNvSpPr/>
              <p:nvPr/>
            </p:nvSpPr>
            <p:spPr>
              <a:xfrm>
                <a:off x="2383500" y="2758300"/>
                <a:ext cx="244775" cy="1322450"/>
              </a:xfrm>
              <a:custGeom>
                <a:avLst/>
                <a:gdLst/>
                <a:ahLst/>
                <a:cxnLst/>
                <a:rect l="l" t="t" r="r" b="b"/>
                <a:pathLst>
                  <a:path w="9791" h="52898" extrusionOk="0">
                    <a:moveTo>
                      <a:pt x="8796" y="0"/>
                    </a:moveTo>
                    <a:cubicBezTo>
                      <a:pt x="8796" y="0"/>
                      <a:pt x="8335" y="12866"/>
                      <a:pt x="8017" y="21774"/>
                    </a:cubicBezTo>
                    <a:cubicBezTo>
                      <a:pt x="7699" y="30683"/>
                      <a:pt x="7176" y="41375"/>
                      <a:pt x="5813" y="45506"/>
                    </a:cubicBezTo>
                    <a:cubicBezTo>
                      <a:pt x="4449" y="49648"/>
                      <a:pt x="3404" y="50273"/>
                      <a:pt x="995" y="50909"/>
                    </a:cubicBezTo>
                    <a:cubicBezTo>
                      <a:pt x="995" y="50909"/>
                      <a:pt x="0" y="51134"/>
                      <a:pt x="0" y="51832"/>
                    </a:cubicBezTo>
                    <a:cubicBezTo>
                      <a:pt x="0" y="52252"/>
                      <a:pt x="1456" y="52652"/>
                      <a:pt x="3845" y="52898"/>
                    </a:cubicBezTo>
                    <a:cubicBezTo>
                      <a:pt x="6069" y="52252"/>
                      <a:pt x="8427" y="49986"/>
                      <a:pt x="8847" y="39233"/>
                    </a:cubicBezTo>
                    <a:cubicBezTo>
                      <a:pt x="9278" y="28479"/>
                      <a:pt x="9790" y="0"/>
                      <a:pt x="9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3"/>
              <p:cNvSpPr/>
              <p:nvPr/>
            </p:nvSpPr>
            <p:spPr>
              <a:xfrm>
                <a:off x="2585700" y="2594525"/>
                <a:ext cx="8512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6552" extrusionOk="0">
                    <a:moveTo>
                      <a:pt x="1702" y="1"/>
                    </a:moveTo>
                    <a:cubicBezTo>
                      <a:pt x="626" y="1"/>
                      <a:pt x="1" y="318"/>
                      <a:pt x="1" y="318"/>
                    </a:cubicBezTo>
                    <a:lnTo>
                      <a:pt x="1" y="1497"/>
                    </a:lnTo>
                    <a:lnTo>
                      <a:pt x="493" y="1497"/>
                    </a:lnTo>
                    <a:cubicBezTo>
                      <a:pt x="493" y="2471"/>
                      <a:pt x="1282" y="2676"/>
                      <a:pt x="1282" y="2676"/>
                    </a:cubicBezTo>
                    <a:lnTo>
                      <a:pt x="1282" y="6551"/>
                    </a:lnTo>
                    <a:lnTo>
                      <a:pt x="2123" y="6551"/>
                    </a:lnTo>
                    <a:lnTo>
                      <a:pt x="2123" y="2676"/>
                    </a:lnTo>
                    <a:cubicBezTo>
                      <a:pt x="2123" y="2676"/>
                      <a:pt x="2902" y="2471"/>
                      <a:pt x="2902" y="1497"/>
                    </a:cubicBezTo>
                    <a:lnTo>
                      <a:pt x="3404" y="1497"/>
                    </a:lnTo>
                    <a:lnTo>
                      <a:pt x="3404" y="318"/>
                    </a:lnTo>
                    <a:cubicBezTo>
                      <a:pt x="3404" y="318"/>
                      <a:pt x="2779" y="1"/>
                      <a:pt x="1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3"/>
              <p:cNvSpPr/>
              <p:nvPr/>
            </p:nvSpPr>
            <p:spPr>
              <a:xfrm>
                <a:off x="2383500" y="2956925"/>
                <a:ext cx="71775" cy="72837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29135" extrusionOk="0">
                    <a:moveTo>
                      <a:pt x="0" y="0"/>
                    </a:moveTo>
                    <a:lnTo>
                      <a:pt x="0" y="1589"/>
                    </a:lnTo>
                    <a:cubicBezTo>
                      <a:pt x="0" y="1589"/>
                      <a:pt x="296" y="1188"/>
                      <a:pt x="634" y="1188"/>
                    </a:cubicBezTo>
                    <a:cubicBezTo>
                      <a:pt x="802" y="1188"/>
                      <a:pt x="981" y="1288"/>
                      <a:pt x="1138" y="1589"/>
                    </a:cubicBezTo>
                    <a:lnTo>
                      <a:pt x="1138" y="26972"/>
                    </a:lnTo>
                    <a:cubicBezTo>
                      <a:pt x="1138" y="26972"/>
                      <a:pt x="1138" y="27925"/>
                      <a:pt x="0" y="27925"/>
                    </a:cubicBezTo>
                    <a:lnTo>
                      <a:pt x="0" y="29135"/>
                    </a:lnTo>
                    <a:cubicBezTo>
                      <a:pt x="0" y="29135"/>
                      <a:pt x="2481" y="29135"/>
                      <a:pt x="2481" y="26890"/>
                    </a:cubicBezTo>
                    <a:cubicBezTo>
                      <a:pt x="2481" y="24993"/>
                      <a:pt x="2635" y="1538"/>
                      <a:pt x="2635" y="1538"/>
                    </a:cubicBezTo>
                    <a:cubicBezTo>
                      <a:pt x="2635" y="1538"/>
                      <a:pt x="2871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3"/>
              <p:cNvSpPr/>
              <p:nvPr/>
            </p:nvSpPr>
            <p:spPr>
              <a:xfrm>
                <a:off x="2439625" y="3391575"/>
                <a:ext cx="95625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2933" extrusionOk="0">
                    <a:moveTo>
                      <a:pt x="1907" y="370"/>
                    </a:moveTo>
                    <a:cubicBezTo>
                      <a:pt x="2707" y="370"/>
                      <a:pt x="3353" y="862"/>
                      <a:pt x="3353" y="1477"/>
                    </a:cubicBezTo>
                    <a:cubicBezTo>
                      <a:pt x="3353" y="2082"/>
                      <a:pt x="2707" y="2574"/>
                      <a:pt x="1907" y="2574"/>
                    </a:cubicBezTo>
                    <a:cubicBezTo>
                      <a:pt x="1118" y="2574"/>
                      <a:pt x="472" y="2082"/>
                      <a:pt x="472" y="1477"/>
                    </a:cubicBezTo>
                    <a:cubicBezTo>
                      <a:pt x="472" y="862"/>
                      <a:pt x="1118" y="370"/>
                      <a:pt x="1907" y="370"/>
                    </a:cubicBezTo>
                    <a:close/>
                    <a:moveTo>
                      <a:pt x="1907" y="1"/>
                    </a:moveTo>
                    <a:cubicBezTo>
                      <a:pt x="851" y="1"/>
                      <a:pt x="0" y="657"/>
                      <a:pt x="0" y="1477"/>
                    </a:cubicBezTo>
                    <a:cubicBezTo>
                      <a:pt x="0" y="2287"/>
                      <a:pt x="851" y="2932"/>
                      <a:pt x="1907" y="2932"/>
                    </a:cubicBezTo>
                    <a:cubicBezTo>
                      <a:pt x="2963" y="2932"/>
                      <a:pt x="3824" y="2276"/>
                      <a:pt x="3824" y="1477"/>
                    </a:cubicBezTo>
                    <a:cubicBezTo>
                      <a:pt x="3824" y="667"/>
                      <a:pt x="2963" y="1"/>
                      <a:pt x="1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3"/>
              <p:cNvSpPr/>
              <p:nvPr/>
            </p:nvSpPr>
            <p:spPr>
              <a:xfrm>
                <a:off x="2341200" y="2789825"/>
                <a:ext cx="276575" cy="362150"/>
              </a:xfrm>
              <a:custGeom>
                <a:avLst/>
                <a:gdLst/>
                <a:ahLst/>
                <a:cxnLst/>
                <a:rect l="l" t="t" r="r" b="b"/>
                <a:pathLst>
                  <a:path w="11063" h="14486" extrusionOk="0">
                    <a:moveTo>
                      <a:pt x="5137" y="0"/>
                    </a:moveTo>
                    <a:cubicBezTo>
                      <a:pt x="677" y="0"/>
                      <a:pt x="1" y="3219"/>
                      <a:pt x="1" y="4019"/>
                    </a:cubicBezTo>
                    <a:lnTo>
                      <a:pt x="1" y="14485"/>
                    </a:lnTo>
                    <a:lnTo>
                      <a:pt x="1692" y="14485"/>
                    </a:lnTo>
                    <a:lnTo>
                      <a:pt x="1692" y="4254"/>
                    </a:lnTo>
                    <a:cubicBezTo>
                      <a:pt x="1692" y="2394"/>
                      <a:pt x="3418" y="1495"/>
                      <a:pt x="5798" y="1495"/>
                    </a:cubicBezTo>
                    <a:cubicBezTo>
                      <a:pt x="6133" y="1495"/>
                      <a:pt x="6481" y="1513"/>
                      <a:pt x="6838" y="1548"/>
                    </a:cubicBezTo>
                    <a:cubicBezTo>
                      <a:pt x="9740" y="1835"/>
                      <a:pt x="9955" y="4777"/>
                      <a:pt x="9955" y="4777"/>
                    </a:cubicBezTo>
                    <a:lnTo>
                      <a:pt x="9924" y="14485"/>
                    </a:lnTo>
                    <a:lnTo>
                      <a:pt x="11062" y="14485"/>
                    </a:lnTo>
                    <a:lnTo>
                      <a:pt x="11062" y="5116"/>
                    </a:lnTo>
                    <a:cubicBezTo>
                      <a:pt x="11062" y="1435"/>
                      <a:pt x="9596" y="0"/>
                      <a:pt x="5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3"/>
              <p:cNvSpPr/>
              <p:nvPr/>
            </p:nvSpPr>
            <p:spPr>
              <a:xfrm>
                <a:off x="2341200" y="3302650"/>
                <a:ext cx="276575" cy="452625"/>
              </a:xfrm>
              <a:custGeom>
                <a:avLst/>
                <a:gdLst/>
                <a:ahLst/>
                <a:cxnLst/>
                <a:rect l="l" t="t" r="r" b="b"/>
                <a:pathLst>
                  <a:path w="11063" h="18105" extrusionOk="0">
                    <a:moveTo>
                      <a:pt x="1" y="0"/>
                    </a:moveTo>
                    <a:lnTo>
                      <a:pt x="1" y="14076"/>
                    </a:lnTo>
                    <a:cubicBezTo>
                      <a:pt x="1" y="14885"/>
                      <a:pt x="677" y="18104"/>
                      <a:pt x="5137" y="18104"/>
                    </a:cubicBezTo>
                    <a:cubicBezTo>
                      <a:pt x="9596" y="18104"/>
                      <a:pt x="11062" y="16669"/>
                      <a:pt x="11062" y="12989"/>
                    </a:cubicBezTo>
                    <a:lnTo>
                      <a:pt x="11062" y="0"/>
                    </a:lnTo>
                    <a:lnTo>
                      <a:pt x="9924" y="0"/>
                    </a:lnTo>
                    <a:lnTo>
                      <a:pt x="9955" y="13327"/>
                    </a:lnTo>
                    <a:cubicBezTo>
                      <a:pt x="9955" y="13327"/>
                      <a:pt x="9740" y="16259"/>
                      <a:pt x="6838" y="16546"/>
                    </a:cubicBezTo>
                    <a:cubicBezTo>
                      <a:pt x="6478" y="16582"/>
                      <a:pt x="6128" y="16600"/>
                      <a:pt x="5791" y="16600"/>
                    </a:cubicBezTo>
                    <a:cubicBezTo>
                      <a:pt x="3414" y="16600"/>
                      <a:pt x="1692" y="15708"/>
                      <a:pt x="1692" y="13850"/>
                    </a:cubicBezTo>
                    <a:lnTo>
                      <a:pt x="16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3"/>
              <p:cNvSpPr/>
              <p:nvPr/>
            </p:nvSpPr>
            <p:spPr>
              <a:xfrm>
                <a:off x="2237675" y="3144250"/>
                <a:ext cx="44415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2421" extrusionOk="0">
                    <a:moveTo>
                      <a:pt x="1107" y="1"/>
                    </a:moveTo>
                    <a:cubicBezTo>
                      <a:pt x="502" y="1"/>
                      <a:pt x="0" y="544"/>
                      <a:pt x="0" y="1211"/>
                    </a:cubicBezTo>
                    <a:cubicBezTo>
                      <a:pt x="0" y="1877"/>
                      <a:pt x="492" y="2420"/>
                      <a:pt x="1107" y="2420"/>
                    </a:cubicBezTo>
                    <a:lnTo>
                      <a:pt x="16669" y="2420"/>
                    </a:lnTo>
                    <a:cubicBezTo>
                      <a:pt x="17274" y="2420"/>
                      <a:pt x="17766" y="1877"/>
                      <a:pt x="17766" y="1211"/>
                    </a:cubicBezTo>
                    <a:cubicBezTo>
                      <a:pt x="17766" y="544"/>
                      <a:pt x="17274" y="1"/>
                      <a:pt x="16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3"/>
              <p:cNvSpPr/>
              <p:nvPr/>
            </p:nvSpPr>
            <p:spPr>
              <a:xfrm>
                <a:off x="2668475" y="3163725"/>
                <a:ext cx="6537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63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2615" y="862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3"/>
              <p:cNvSpPr/>
              <p:nvPr/>
            </p:nvSpPr>
            <p:spPr>
              <a:xfrm>
                <a:off x="2731275" y="3151950"/>
                <a:ext cx="218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05" extrusionOk="0">
                    <a:moveTo>
                      <a:pt x="0" y="0"/>
                    </a:moveTo>
                    <a:lnTo>
                      <a:pt x="0" y="1805"/>
                    </a:lnTo>
                    <a:lnTo>
                      <a:pt x="872" y="1805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3"/>
              <p:cNvSpPr/>
              <p:nvPr/>
            </p:nvSpPr>
            <p:spPr>
              <a:xfrm>
                <a:off x="2237675" y="3213200"/>
                <a:ext cx="444150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2420" extrusionOk="0">
                    <a:moveTo>
                      <a:pt x="1107" y="1"/>
                    </a:moveTo>
                    <a:cubicBezTo>
                      <a:pt x="502" y="1"/>
                      <a:pt x="0" y="544"/>
                      <a:pt x="0" y="1210"/>
                    </a:cubicBezTo>
                    <a:cubicBezTo>
                      <a:pt x="0" y="1877"/>
                      <a:pt x="492" y="2420"/>
                      <a:pt x="1107" y="2420"/>
                    </a:cubicBezTo>
                    <a:lnTo>
                      <a:pt x="16669" y="2420"/>
                    </a:lnTo>
                    <a:cubicBezTo>
                      <a:pt x="17274" y="2420"/>
                      <a:pt x="17766" y="1877"/>
                      <a:pt x="17766" y="1210"/>
                    </a:cubicBezTo>
                    <a:cubicBezTo>
                      <a:pt x="17766" y="544"/>
                      <a:pt x="17274" y="1"/>
                      <a:pt x="16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3"/>
              <p:cNvSpPr/>
              <p:nvPr/>
            </p:nvSpPr>
            <p:spPr>
              <a:xfrm>
                <a:off x="2668475" y="3232675"/>
                <a:ext cx="653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62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2615" y="862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3"/>
              <p:cNvSpPr/>
              <p:nvPr/>
            </p:nvSpPr>
            <p:spPr>
              <a:xfrm>
                <a:off x="2731275" y="3220900"/>
                <a:ext cx="218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05" extrusionOk="0">
                    <a:moveTo>
                      <a:pt x="0" y="0"/>
                    </a:moveTo>
                    <a:lnTo>
                      <a:pt x="0" y="1804"/>
                    </a:lnTo>
                    <a:lnTo>
                      <a:pt x="872" y="1804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3"/>
              <p:cNvSpPr/>
              <p:nvPr/>
            </p:nvSpPr>
            <p:spPr>
              <a:xfrm>
                <a:off x="2237675" y="3282150"/>
                <a:ext cx="444150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2420" extrusionOk="0">
                    <a:moveTo>
                      <a:pt x="1107" y="0"/>
                    </a:moveTo>
                    <a:cubicBezTo>
                      <a:pt x="502" y="0"/>
                      <a:pt x="0" y="543"/>
                      <a:pt x="0" y="1210"/>
                    </a:cubicBezTo>
                    <a:cubicBezTo>
                      <a:pt x="0" y="1876"/>
                      <a:pt x="492" y="2420"/>
                      <a:pt x="1107" y="2420"/>
                    </a:cubicBezTo>
                    <a:lnTo>
                      <a:pt x="16669" y="2420"/>
                    </a:lnTo>
                    <a:cubicBezTo>
                      <a:pt x="17274" y="2420"/>
                      <a:pt x="17766" y="1876"/>
                      <a:pt x="17766" y="1210"/>
                    </a:cubicBezTo>
                    <a:cubicBezTo>
                      <a:pt x="17766" y="543"/>
                      <a:pt x="17274" y="0"/>
                      <a:pt x="166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3"/>
              <p:cNvSpPr/>
              <p:nvPr/>
            </p:nvSpPr>
            <p:spPr>
              <a:xfrm>
                <a:off x="2668475" y="3301625"/>
                <a:ext cx="653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2615" y="861"/>
                    </a:lnTo>
                    <a:lnTo>
                      <a:pt x="26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3"/>
              <p:cNvSpPr/>
              <p:nvPr/>
            </p:nvSpPr>
            <p:spPr>
              <a:xfrm>
                <a:off x="2731275" y="3289825"/>
                <a:ext cx="218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05" extrusionOk="0">
                    <a:moveTo>
                      <a:pt x="0" y="1"/>
                    </a:moveTo>
                    <a:lnTo>
                      <a:pt x="0" y="1805"/>
                    </a:lnTo>
                    <a:lnTo>
                      <a:pt x="872" y="1805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3"/>
              <p:cNvSpPr/>
              <p:nvPr/>
            </p:nvSpPr>
            <p:spPr>
              <a:xfrm>
                <a:off x="2646450" y="3365875"/>
                <a:ext cx="769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1757" extrusionOk="0">
                    <a:moveTo>
                      <a:pt x="1046" y="1"/>
                    </a:moveTo>
                    <a:cubicBezTo>
                      <a:pt x="464" y="1"/>
                      <a:pt x="15" y="234"/>
                      <a:pt x="0" y="239"/>
                    </a:cubicBezTo>
                    <a:lnTo>
                      <a:pt x="10" y="239"/>
                    </a:lnTo>
                    <a:lnTo>
                      <a:pt x="10" y="834"/>
                    </a:lnTo>
                    <a:cubicBezTo>
                      <a:pt x="51" y="813"/>
                      <a:pt x="495" y="576"/>
                      <a:pt x="1036" y="576"/>
                    </a:cubicBezTo>
                    <a:cubicBezTo>
                      <a:pt x="1581" y="576"/>
                      <a:pt x="2224" y="816"/>
                      <a:pt x="2655" y="1756"/>
                    </a:cubicBezTo>
                    <a:lnTo>
                      <a:pt x="3076" y="1521"/>
                    </a:lnTo>
                    <a:cubicBezTo>
                      <a:pt x="2513" y="292"/>
                      <a:pt x="1696" y="1"/>
                      <a:pt x="10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3"/>
              <p:cNvSpPr/>
              <p:nvPr/>
            </p:nvSpPr>
            <p:spPr>
              <a:xfrm>
                <a:off x="2298925" y="3479475"/>
                <a:ext cx="42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83" extrusionOk="0">
                    <a:moveTo>
                      <a:pt x="0" y="1"/>
                    </a:moveTo>
                    <a:lnTo>
                      <a:pt x="0" y="882"/>
                    </a:lnTo>
                    <a:lnTo>
                      <a:pt x="1692" y="882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3"/>
              <p:cNvSpPr/>
              <p:nvPr/>
            </p:nvSpPr>
            <p:spPr>
              <a:xfrm>
                <a:off x="2298925" y="3513300"/>
                <a:ext cx="42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83" extrusionOk="0">
                    <a:moveTo>
                      <a:pt x="0" y="1"/>
                    </a:moveTo>
                    <a:lnTo>
                      <a:pt x="0" y="883"/>
                    </a:lnTo>
                    <a:lnTo>
                      <a:pt x="1692" y="883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3"/>
              <p:cNvSpPr/>
              <p:nvPr/>
            </p:nvSpPr>
            <p:spPr>
              <a:xfrm>
                <a:off x="2306350" y="3528950"/>
                <a:ext cx="8475" cy="992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968" extrusionOk="0">
                    <a:moveTo>
                      <a:pt x="1" y="0"/>
                    </a:moveTo>
                    <a:lnTo>
                      <a:pt x="1" y="3968"/>
                    </a:lnTo>
                    <a:lnTo>
                      <a:pt x="339" y="3968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3"/>
              <p:cNvSpPr/>
              <p:nvPr/>
            </p:nvSpPr>
            <p:spPr>
              <a:xfrm>
                <a:off x="2296600" y="3563800"/>
                <a:ext cx="2362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88" extrusionOk="0">
                    <a:moveTo>
                      <a:pt x="1" y="1"/>
                    </a:moveTo>
                    <a:lnTo>
                      <a:pt x="1" y="1087"/>
                    </a:lnTo>
                    <a:lnTo>
                      <a:pt x="944" y="1087"/>
                    </a:lnTo>
                    <a:lnTo>
                      <a:pt x="9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3"/>
              <p:cNvSpPr/>
              <p:nvPr/>
            </p:nvSpPr>
            <p:spPr>
              <a:xfrm>
                <a:off x="2298925" y="3618900"/>
                <a:ext cx="213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70" extrusionOk="0">
                    <a:moveTo>
                      <a:pt x="0" y="1"/>
                    </a:moveTo>
                    <a:lnTo>
                      <a:pt x="0" y="370"/>
                    </a:lnTo>
                    <a:lnTo>
                      <a:pt x="851" y="37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7" name="Google Shape;1057;p43"/>
            <p:cNvGrpSpPr/>
            <p:nvPr/>
          </p:nvGrpSpPr>
          <p:grpSpPr>
            <a:xfrm rot="-920211">
              <a:off x="6320089" y="608358"/>
              <a:ext cx="1375769" cy="3817161"/>
              <a:chOff x="2938515" y="385495"/>
              <a:chExt cx="1575929" cy="4372517"/>
            </a:xfrm>
          </p:grpSpPr>
          <p:sp>
            <p:nvSpPr>
              <p:cNvPr id="1058" name="Google Shape;1058;p43"/>
              <p:cNvSpPr/>
              <p:nvPr/>
            </p:nvSpPr>
            <p:spPr>
              <a:xfrm>
                <a:off x="3579114" y="1107327"/>
                <a:ext cx="296803" cy="1910695"/>
              </a:xfrm>
              <a:custGeom>
                <a:avLst/>
                <a:gdLst/>
                <a:ahLst/>
                <a:cxnLst/>
                <a:rect l="l" t="t" r="r" b="b"/>
                <a:pathLst>
                  <a:path w="8725" h="56168" extrusionOk="0">
                    <a:moveTo>
                      <a:pt x="1066" y="0"/>
                    </a:moveTo>
                    <a:lnTo>
                      <a:pt x="0" y="56168"/>
                    </a:lnTo>
                    <a:lnTo>
                      <a:pt x="8724" y="56168"/>
                    </a:lnTo>
                    <a:lnTo>
                      <a:pt x="72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3"/>
              <p:cNvSpPr/>
              <p:nvPr/>
            </p:nvSpPr>
            <p:spPr>
              <a:xfrm>
                <a:off x="2938515" y="2536023"/>
                <a:ext cx="1575929" cy="2221989"/>
              </a:xfrm>
              <a:custGeom>
                <a:avLst/>
                <a:gdLst/>
                <a:ahLst/>
                <a:cxnLst/>
                <a:rect l="l" t="t" r="r" b="b"/>
                <a:pathLst>
                  <a:path w="46327" h="65319" extrusionOk="0">
                    <a:moveTo>
                      <a:pt x="23189" y="0"/>
                    </a:moveTo>
                    <a:cubicBezTo>
                      <a:pt x="23189" y="0"/>
                      <a:pt x="12517" y="400"/>
                      <a:pt x="9145" y="5977"/>
                    </a:cubicBezTo>
                    <a:cubicBezTo>
                      <a:pt x="5762" y="11544"/>
                      <a:pt x="11277" y="19509"/>
                      <a:pt x="10559" y="25475"/>
                    </a:cubicBezTo>
                    <a:cubicBezTo>
                      <a:pt x="9852" y="31452"/>
                      <a:pt x="0" y="35983"/>
                      <a:pt x="2563" y="50950"/>
                    </a:cubicBezTo>
                    <a:cubicBezTo>
                      <a:pt x="4833" y="64266"/>
                      <a:pt x="17897" y="65319"/>
                      <a:pt x="21974" y="65319"/>
                    </a:cubicBezTo>
                    <a:cubicBezTo>
                      <a:pt x="22740" y="65319"/>
                      <a:pt x="23189" y="65282"/>
                      <a:pt x="23189" y="65282"/>
                    </a:cubicBezTo>
                    <a:cubicBezTo>
                      <a:pt x="23189" y="65282"/>
                      <a:pt x="23639" y="65319"/>
                      <a:pt x="24406" y="65319"/>
                    </a:cubicBezTo>
                    <a:cubicBezTo>
                      <a:pt x="28487" y="65319"/>
                      <a:pt x="41564" y="64266"/>
                      <a:pt x="43825" y="50950"/>
                    </a:cubicBezTo>
                    <a:cubicBezTo>
                      <a:pt x="46327" y="36270"/>
                      <a:pt x="36537" y="31452"/>
                      <a:pt x="35819" y="25475"/>
                    </a:cubicBezTo>
                    <a:cubicBezTo>
                      <a:pt x="35112" y="19509"/>
                      <a:pt x="40627" y="11544"/>
                      <a:pt x="37244" y="5977"/>
                    </a:cubicBezTo>
                    <a:cubicBezTo>
                      <a:pt x="33871" y="400"/>
                      <a:pt x="23189" y="0"/>
                      <a:pt x="23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3"/>
              <p:cNvSpPr/>
              <p:nvPr/>
            </p:nvSpPr>
            <p:spPr>
              <a:xfrm>
                <a:off x="3499243" y="3014806"/>
                <a:ext cx="449541" cy="503255"/>
              </a:xfrm>
              <a:custGeom>
                <a:avLst/>
                <a:gdLst/>
                <a:ahLst/>
                <a:cxnLst/>
                <a:rect l="l" t="t" r="r" b="b"/>
                <a:pathLst>
                  <a:path w="13215" h="14794" extrusionOk="0">
                    <a:moveTo>
                      <a:pt x="6603" y="1"/>
                    </a:moveTo>
                    <a:cubicBezTo>
                      <a:pt x="2953" y="1"/>
                      <a:pt x="1" y="3312"/>
                      <a:pt x="1" y="7402"/>
                    </a:cubicBezTo>
                    <a:cubicBezTo>
                      <a:pt x="1" y="11482"/>
                      <a:pt x="2953" y="14794"/>
                      <a:pt x="6603" y="14794"/>
                    </a:cubicBezTo>
                    <a:cubicBezTo>
                      <a:pt x="10252" y="14794"/>
                      <a:pt x="13215" y="11482"/>
                      <a:pt x="13215" y="7402"/>
                    </a:cubicBezTo>
                    <a:cubicBezTo>
                      <a:pt x="13215" y="3312"/>
                      <a:pt x="10252" y="1"/>
                      <a:pt x="6603" y="1"/>
                    </a:cubicBezTo>
                    <a:close/>
                  </a:path>
                </a:pathLst>
              </a:custGeom>
              <a:solidFill>
                <a:srgbClr val="E8E8E9"/>
              </a:solidFill>
              <a:ln w="3325" cap="flat" cmpd="sng">
                <a:solidFill>
                  <a:srgbClr val="E8E8E9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3"/>
              <p:cNvSpPr/>
              <p:nvPr/>
            </p:nvSpPr>
            <p:spPr>
              <a:xfrm>
                <a:off x="3512510" y="3030148"/>
                <a:ext cx="412224" cy="460699"/>
              </a:xfrm>
              <a:custGeom>
                <a:avLst/>
                <a:gdLst/>
                <a:ahLst/>
                <a:cxnLst/>
                <a:rect l="l" t="t" r="r" b="b"/>
                <a:pathLst>
                  <a:path w="12118" h="13543" extrusionOk="0">
                    <a:moveTo>
                      <a:pt x="6059" y="1"/>
                    </a:moveTo>
                    <a:cubicBezTo>
                      <a:pt x="2717" y="1"/>
                      <a:pt x="0" y="3025"/>
                      <a:pt x="0" y="6767"/>
                    </a:cubicBezTo>
                    <a:cubicBezTo>
                      <a:pt x="0" y="10508"/>
                      <a:pt x="2717" y="13543"/>
                      <a:pt x="6059" y="13543"/>
                    </a:cubicBezTo>
                    <a:cubicBezTo>
                      <a:pt x="9401" y="13543"/>
                      <a:pt x="12118" y="10508"/>
                      <a:pt x="12118" y="6767"/>
                    </a:cubicBezTo>
                    <a:cubicBezTo>
                      <a:pt x="12118" y="3025"/>
                      <a:pt x="9401" y="1"/>
                      <a:pt x="60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550" cap="flat" cmpd="sng">
                <a:solidFill>
                  <a:schemeClr val="lt1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3361170" y="3944139"/>
                <a:ext cx="750494" cy="54802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1611" extrusionOk="0">
                    <a:moveTo>
                      <a:pt x="0" y="1"/>
                    </a:moveTo>
                    <a:lnTo>
                      <a:pt x="0" y="1610"/>
                    </a:lnTo>
                    <a:lnTo>
                      <a:pt x="22061" y="1610"/>
                    </a:lnTo>
                    <a:lnTo>
                      <a:pt x="220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3"/>
              <p:cNvSpPr/>
              <p:nvPr/>
            </p:nvSpPr>
            <p:spPr>
              <a:xfrm>
                <a:off x="3609457" y="1066881"/>
                <a:ext cx="45345" cy="2877744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84596" extrusionOk="0">
                    <a:moveTo>
                      <a:pt x="974" y="0"/>
                    </a:moveTo>
                    <a:lnTo>
                      <a:pt x="0" y="84585"/>
                    </a:lnTo>
                    <a:lnTo>
                      <a:pt x="349" y="84595"/>
                    </a:lnTo>
                    <a:lnTo>
                      <a:pt x="1333" y="10"/>
                    </a:lnTo>
                    <a:lnTo>
                      <a:pt x="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3"/>
              <p:cNvSpPr/>
              <p:nvPr/>
            </p:nvSpPr>
            <p:spPr>
              <a:xfrm>
                <a:off x="3666979" y="1066881"/>
                <a:ext cx="27248" cy="2877744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4596" extrusionOk="0">
                    <a:moveTo>
                      <a:pt x="442" y="0"/>
                    </a:moveTo>
                    <a:lnTo>
                      <a:pt x="1" y="84585"/>
                    </a:lnTo>
                    <a:lnTo>
                      <a:pt x="349" y="84595"/>
                    </a:lnTo>
                    <a:lnTo>
                      <a:pt x="800" y="10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3"/>
              <p:cNvSpPr/>
              <p:nvPr/>
            </p:nvSpPr>
            <p:spPr>
              <a:xfrm>
                <a:off x="3714398" y="1067221"/>
                <a:ext cx="18880" cy="2877404"/>
              </a:xfrm>
              <a:custGeom>
                <a:avLst/>
                <a:gdLst/>
                <a:ahLst/>
                <a:cxnLst/>
                <a:rect l="l" t="t" r="r" b="b"/>
                <a:pathLst>
                  <a:path w="555" h="84586" extrusionOk="0">
                    <a:moveTo>
                      <a:pt x="1" y="0"/>
                    </a:moveTo>
                    <a:lnTo>
                      <a:pt x="206" y="84585"/>
                    </a:lnTo>
                    <a:lnTo>
                      <a:pt x="554" y="84585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3"/>
              <p:cNvSpPr/>
              <p:nvPr/>
            </p:nvSpPr>
            <p:spPr>
              <a:xfrm>
                <a:off x="3751714" y="1066881"/>
                <a:ext cx="48169" cy="2877744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84596" extrusionOk="0">
                    <a:moveTo>
                      <a:pt x="349" y="0"/>
                    </a:moveTo>
                    <a:lnTo>
                      <a:pt x="1" y="10"/>
                    </a:lnTo>
                    <a:lnTo>
                      <a:pt x="1067" y="84595"/>
                    </a:lnTo>
                    <a:lnTo>
                      <a:pt x="1416" y="84585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3"/>
              <p:cNvSpPr/>
              <p:nvPr/>
            </p:nvSpPr>
            <p:spPr>
              <a:xfrm>
                <a:off x="3791819" y="1066881"/>
                <a:ext cx="74668" cy="2877744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84596" extrusionOk="0">
                    <a:moveTo>
                      <a:pt x="360" y="0"/>
                    </a:moveTo>
                    <a:lnTo>
                      <a:pt x="1" y="10"/>
                    </a:lnTo>
                    <a:lnTo>
                      <a:pt x="1846" y="84595"/>
                    </a:lnTo>
                    <a:lnTo>
                      <a:pt x="2195" y="84585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3"/>
              <p:cNvSpPr/>
              <p:nvPr/>
            </p:nvSpPr>
            <p:spPr>
              <a:xfrm>
                <a:off x="3857029" y="773760"/>
                <a:ext cx="98038" cy="80383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63" extrusionOk="0">
                    <a:moveTo>
                      <a:pt x="1687" y="0"/>
                    </a:moveTo>
                    <a:cubicBezTo>
                      <a:pt x="1454" y="0"/>
                      <a:pt x="1220" y="86"/>
                      <a:pt x="1026" y="262"/>
                    </a:cubicBezTo>
                    <a:cubicBezTo>
                      <a:pt x="882" y="395"/>
                      <a:pt x="780" y="570"/>
                      <a:pt x="718" y="754"/>
                    </a:cubicBezTo>
                    <a:lnTo>
                      <a:pt x="32" y="713"/>
                    </a:lnTo>
                    <a:lnTo>
                      <a:pt x="1" y="1451"/>
                    </a:lnTo>
                    <a:lnTo>
                      <a:pt x="677" y="1492"/>
                    </a:lnTo>
                    <a:cubicBezTo>
                      <a:pt x="718" y="1646"/>
                      <a:pt x="780" y="1790"/>
                      <a:pt x="872" y="1923"/>
                    </a:cubicBezTo>
                    <a:cubicBezTo>
                      <a:pt x="1081" y="2213"/>
                      <a:pt x="1386" y="2362"/>
                      <a:pt x="1692" y="2362"/>
                    </a:cubicBezTo>
                    <a:cubicBezTo>
                      <a:pt x="1927" y="2362"/>
                      <a:pt x="2163" y="2275"/>
                      <a:pt x="2359" y="2097"/>
                    </a:cubicBezTo>
                    <a:cubicBezTo>
                      <a:pt x="2810" y="1687"/>
                      <a:pt x="2881" y="939"/>
                      <a:pt x="2512" y="436"/>
                    </a:cubicBezTo>
                    <a:cubicBezTo>
                      <a:pt x="2302" y="150"/>
                      <a:pt x="1995" y="0"/>
                      <a:pt x="1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3"/>
              <p:cNvSpPr/>
              <p:nvPr/>
            </p:nvSpPr>
            <p:spPr>
              <a:xfrm>
                <a:off x="3857029" y="907887"/>
                <a:ext cx="98038" cy="801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57" extrusionOk="0">
                    <a:moveTo>
                      <a:pt x="1692" y="1"/>
                    </a:moveTo>
                    <a:cubicBezTo>
                      <a:pt x="1457" y="1"/>
                      <a:pt x="1221" y="88"/>
                      <a:pt x="1026" y="266"/>
                    </a:cubicBezTo>
                    <a:cubicBezTo>
                      <a:pt x="882" y="399"/>
                      <a:pt x="780" y="573"/>
                      <a:pt x="718" y="758"/>
                    </a:cubicBezTo>
                    <a:lnTo>
                      <a:pt x="32" y="717"/>
                    </a:lnTo>
                    <a:lnTo>
                      <a:pt x="1" y="1445"/>
                    </a:lnTo>
                    <a:lnTo>
                      <a:pt x="677" y="1486"/>
                    </a:lnTo>
                    <a:cubicBezTo>
                      <a:pt x="718" y="1640"/>
                      <a:pt x="780" y="1793"/>
                      <a:pt x="872" y="1927"/>
                    </a:cubicBezTo>
                    <a:cubicBezTo>
                      <a:pt x="1080" y="2210"/>
                      <a:pt x="1383" y="2356"/>
                      <a:pt x="1689" y="2356"/>
                    </a:cubicBezTo>
                    <a:cubicBezTo>
                      <a:pt x="1925" y="2356"/>
                      <a:pt x="2162" y="2269"/>
                      <a:pt x="2359" y="2091"/>
                    </a:cubicBezTo>
                    <a:cubicBezTo>
                      <a:pt x="2810" y="1681"/>
                      <a:pt x="2881" y="942"/>
                      <a:pt x="2512" y="440"/>
                    </a:cubicBezTo>
                    <a:cubicBezTo>
                      <a:pt x="2303" y="150"/>
                      <a:pt x="1999" y="1"/>
                      <a:pt x="1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3"/>
              <p:cNvSpPr/>
              <p:nvPr/>
            </p:nvSpPr>
            <p:spPr>
              <a:xfrm>
                <a:off x="3481112" y="773760"/>
                <a:ext cx="98038" cy="80383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63" extrusionOk="0">
                    <a:moveTo>
                      <a:pt x="1189" y="0"/>
                    </a:moveTo>
                    <a:cubicBezTo>
                      <a:pt x="884" y="0"/>
                      <a:pt x="580" y="150"/>
                      <a:pt x="370" y="436"/>
                    </a:cubicBezTo>
                    <a:cubicBezTo>
                      <a:pt x="1" y="939"/>
                      <a:pt x="72" y="1687"/>
                      <a:pt x="523" y="2097"/>
                    </a:cubicBezTo>
                    <a:cubicBezTo>
                      <a:pt x="719" y="2275"/>
                      <a:pt x="953" y="2362"/>
                      <a:pt x="1186" y="2362"/>
                    </a:cubicBezTo>
                    <a:cubicBezTo>
                      <a:pt x="1489" y="2362"/>
                      <a:pt x="1791" y="2213"/>
                      <a:pt x="2000" y="1923"/>
                    </a:cubicBezTo>
                    <a:cubicBezTo>
                      <a:pt x="2102" y="1790"/>
                      <a:pt x="2164" y="1646"/>
                      <a:pt x="2205" y="1492"/>
                    </a:cubicBezTo>
                    <a:lnTo>
                      <a:pt x="2881" y="1451"/>
                    </a:lnTo>
                    <a:lnTo>
                      <a:pt x="2840" y="713"/>
                    </a:lnTo>
                    <a:lnTo>
                      <a:pt x="2164" y="754"/>
                    </a:lnTo>
                    <a:cubicBezTo>
                      <a:pt x="2102" y="570"/>
                      <a:pt x="2000" y="395"/>
                      <a:pt x="1846" y="262"/>
                    </a:cubicBezTo>
                    <a:cubicBezTo>
                      <a:pt x="1652" y="86"/>
                      <a:pt x="1420" y="0"/>
                      <a:pt x="1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3"/>
              <p:cNvSpPr/>
              <p:nvPr/>
            </p:nvSpPr>
            <p:spPr>
              <a:xfrm>
                <a:off x="3481112" y="907887"/>
                <a:ext cx="98038" cy="801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357" extrusionOk="0">
                    <a:moveTo>
                      <a:pt x="1184" y="1"/>
                    </a:moveTo>
                    <a:cubicBezTo>
                      <a:pt x="880" y="1"/>
                      <a:pt x="579" y="150"/>
                      <a:pt x="370" y="440"/>
                    </a:cubicBezTo>
                    <a:cubicBezTo>
                      <a:pt x="1" y="942"/>
                      <a:pt x="72" y="1681"/>
                      <a:pt x="523" y="2091"/>
                    </a:cubicBezTo>
                    <a:cubicBezTo>
                      <a:pt x="720" y="2269"/>
                      <a:pt x="955" y="2356"/>
                      <a:pt x="1189" y="2356"/>
                    </a:cubicBezTo>
                    <a:cubicBezTo>
                      <a:pt x="1492" y="2356"/>
                      <a:pt x="1791" y="2210"/>
                      <a:pt x="2000" y="1927"/>
                    </a:cubicBezTo>
                    <a:cubicBezTo>
                      <a:pt x="2102" y="1793"/>
                      <a:pt x="2164" y="1640"/>
                      <a:pt x="2205" y="1486"/>
                    </a:cubicBezTo>
                    <a:lnTo>
                      <a:pt x="2881" y="1445"/>
                    </a:lnTo>
                    <a:lnTo>
                      <a:pt x="2840" y="717"/>
                    </a:lnTo>
                    <a:lnTo>
                      <a:pt x="2164" y="758"/>
                    </a:lnTo>
                    <a:cubicBezTo>
                      <a:pt x="2102" y="573"/>
                      <a:pt x="2000" y="399"/>
                      <a:pt x="1846" y="266"/>
                    </a:cubicBezTo>
                    <a:cubicBezTo>
                      <a:pt x="1650" y="88"/>
                      <a:pt x="1416" y="1"/>
                      <a:pt x="1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3"/>
              <p:cNvSpPr/>
              <p:nvPr/>
            </p:nvSpPr>
            <p:spPr>
              <a:xfrm>
                <a:off x="3476248" y="385495"/>
                <a:ext cx="488253" cy="752807"/>
              </a:xfrm>
              <a:custGeom>
                <a:avLst/>
                <a:gdLst/>
                <a:ahLst/>
                <a:cxnLst/>
                <a:rect l="l" t="t" r="r" b="b"/>
                <a:pathLst>
                  <a:path w="14353" h="22130" extrusionOk="0">
                    <a:moveTo>
                      <a:pt x="5649" y="5115"/>
                    </a:moveTo>
                    <a:cubicBezTo>
                      <a:pt x="5966" y="5115"/>
                      <a:pt x="6233" y="5402"/>
                      <a:pt x="6233" y="5761"/>
                    </a:cubicBezTo>
                    <a:lnTo>
                      <a:pt x="6233" y="17263"/>
                    </a:lnTo>
                    <a:cubicBezTo>
                      <a:pt x="6233" y="17622"/>
                      <a:pt x="5966" y="17919"/>
                      <a:pt x="5649" y="17919"/>
                    </a:cubicBezTo>
                    <a:cubicBezTo>
                      <a:pt x="5331" y="17919"/>
                      <a:pt x="5075" y="17622"/>
                      <a:pt x="5075" y="17263"/>
                    </a:cubicBezTo>
                    <a:lnTo>
                      <a:pt x="5075" y="5761"/>
                    </a:lnTo>
                    <a:cubicBezTo>
                      <a:pt x="5075" y="5402"/>
                      <a:pt x="5331" y="5115"/>
                      <a:pt x="5649" y="5115"/>
                    </a:cubicBezTo>
                    <a:close/>
                    <a:moveTo>
                      <a:pt x="8806" y="5115"/>
                    </a:moveTo>
                    <a:cubicBezTo>
                      <a:pt x="9124" y="5115"/>
                      <a:pt x="9390" y="5402"/>
                      <a:pt x="9390" y="5761"/>
                    </a:cubicBezTo>
                    <a:lnTo>
                      <a:pt x="9390" y="17263"/>
                    </a:lnTo>
                    <a:cubicBezTo>
                      <a:pt x="9390" y="17622"/>
                      <a:pt x="9124" y="17919"/>
                      <a:pt x="8806" y="17919"/>
                    </a:cubicBezTo>
                    <a:cubicBezTo>
                      <a:pt x="8488" y="17919"/>
                      <a:pt x="8232" y="17622"/>
                      <a:pt x="8232" y="17263"/>
                    </a:cubicBezTo>
                    <a:lnTo>
                      <a:pt x="8232" y="5761"/>
                    </a:lnTo>
                    <a:cubicBezTo>
                      <a:pt x="8232" y="5402"/>
                      <a:pt x="8488" y="5115"/>
                      <a:pt x="8806" y="5115"/>
                    </a:cubicBezTo>
                    <a:close/>
                    <a:moveTo>
                      <a:pt x="5649" y="0"/>
                    </a:moveTo>
                    <a:cubicBezTo>
                      <a:pt x="4452" y="0"/>
                      <a:pt x="3291" y="1332"/>
                      <a:pt x="3291" y="1332"/>
                    </a:cubicBezTo>
                    <a:cubicBezTo>
                      <a:pt x="0" y="4018"/>
                      <a:pt x="1958" y="4808"/>
                      <a:pt x="2584" y="7699"/>
                    </a:cubicBezTo>
                    <a:cubicBezTo>
                      <a:pt x="3209" y="10579"/>
                      <a:pt x="3024" y="15459"/>
                      <a:pt x="3117" y="18944"/>
                    </a:cubicBezTo>
                    <a:cubicBezTo>
                      <a:pt x="3186" y="21907"/>
                      <a:pt x="6071" y="22129"/>
                      <a:pt x="6934" y="22129"/>
                    </a:cubicBezTo>
                    <a:cubicBezTo>
                      <a:pt x="7087" y="22129"/>
                      <a:pt x="7176" y="22122"/>
                      <a:pt x="7176" y="22122"/>
                    </a:cubicBezTo>
                    <a:cubicBezTo>
                      <a:pt x="7176" y="22122"/>
                      <a:pt x="7266" y="22129"/>
                      <a:pt x="7418" y="22129"/>
                    </a:cubicBezTo>
                    <a:cubicBezTo>
                      <a:pt x="8282" y="22129"/>
                      <a:pt x="11166" y="21907"/>
                      <a:pt x="11236" y="18944"/>
                    </a:cubicBezTo>
                    <a:cubicBezTo>
                      <a:pt x="11328" y="15459"/>
                      <a:pt x="11154" y="10579"/>
                      <a:pt x="11769" y="7699"/>
                    </a:cubicBezTo>
                    <a:cubicBezTo>
                      <a:pt x="12394" y="4808"/>
                      <a:pt x="14352" y="4018"/>
                      <a:pt x="11061" y="1332"/>
                    </a:cubicBezTo>
                    <a:cubicBezTo>
                      <a:pt x="11061" y="1332"/>
                      <a:pt x="9901" y="0"/>
                      <a:pt x="8703" y="0"/>
                    </a:cubicBezTo>
                    <a:cubicBezTo>
                      <a:pt x="8168" y="0"/>
                      <a:pt x="7626" y="266"/>
                      <a:pt x="7176" y="1035"/>
                    </a:cubicBezTo>
                    <a:cubicBezTo>
                      <a:pt x="6727" y="266"/>
                      <a:pt x="6184" y="0"/>
                      <a:pt x="56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3" name="Google Shape;1073;p43"/>
            <p:cNvSpPr/>
            <p:nvPr/>
          </p:nvSpPr>
          <p:spPr>
            <a:xfrm rot="-4021187">
              <a:off x="7205329" y="1745843"/>
              <a:ext cx="420063" cy="312855"/>
            </a:xfrm>
            <a:custGeom>
              <a:avLst/>
              <a:gdLst/>
              <a:ahLst/>
              <a:cxnLst/>
              <a:rect l="l" t="t" r="r" b="b"/>
              <a:pathLst>
                <a:path w="8048" h="5994" extrusionOk="0">
                  <a:moveTo>
                    <a:pt x="1277" y="0"/>
                  </a:moveTo>
                  <a:cubicBezTo>
                    <a:pt x="710" y="0"/>
                    <a:pt x="198" y="526"/>
                    <a:pt x="113" y="1103"/>
                  </a:cubicBezTo>
                  <a:cubicBezTo>
                    <a:pt x="0" y="1923"/>
                    <a:pt x="308" y="3041"/>
                    <a:pt x="1231" y="3041"/>
                  </a:cubicBezTo>
                  <a:cubicBezTo>
                    <a:pt x="1282" y="3041"/>
                    <a:pt x="1333" y="3031"/>
                    <a:pt x="1374" y="3031"/>
                  </a:cubicBezTo>
                  <a:lnTo>
                    <a:pt x="4726" y="2518"/>
                  </a:lnTo>
                  <a:lnTo>
                    <a:pt x="4726" y="2518"/>
                  </a:lnTo>
                  <a:cubicBezTo>
                    <a:pt x="4665" y="2651"/>
                    <a:pt x="4696" y="2856"/>
                    <a:pt x="4696" y="2990"/>
                  </a:cubicBezTo>
                  <a:cubicBezTo>
                    <a:pt x="4716" y="3266"/>
                    <a:pt x="4767" y="3543"/>
                    <a:pt x="4860" y="3799"/>
                  </a:cubicBezTo>
                  <a:cubicBezTo>
                    <a:pt x="4962" y="4045"/>
                    <a:pt x="5075" y="4230"/>
                    <a:pt x="5218" y="4455"/>
                  </a:cubicBezTo>
                  <a:cubicBezTo>
                    <a:pt x="5454" y="4845"/>
                    <a:pt x="5475" y="5194"/>
                    <a:pt x="5249" y="5583"/>
                  </a:cubicBezTo>
                  <a:cubicBezTo>
                    <a:pt x="5188" y="5706"/>
                    <a:pt x="5157" y="5768"/>
                    <a:pt x="5024" y="5819"/>
                  </a:cubicBezTo>
                  <a:cubicBezTo>
                    <a:pt x="4937" y="5859"/>
                    <a:pt x="4841" y="5890"/>
                    <a:pt x="4763" y="5890"/>
                  </a:cubicBezTo>
                  <a:cubicBezTo>
                    <a:pt x="4720" y="5890"/>
                    <a:pt x="4683" y="5881"/>
                    <a:pt x="4655" y="5860"/>
                  </a:cubicBezTo>
                  <a:lnTo>
                    <a:pt x="4655" y="5860"/>
                  </a:lnTo>
                  <a:cubicBezTo>
                    <a:pt x="4716" y="5924"/>
                    <a:pt x="4792" y="5950"/>
                    <a:pt x="4874" y="5950"/>
                  </a:cubicBezTo>
                  <a:cubicBezTo>
                    <a:pt x="5080" y="5950"/>
                    <a:pt x="5318" y="5784"/>
                    <a:pt x="5413" y="5645"/>
                  </a:cubicBezTo>
                  <a:cubicBezTo>
                    <a:pt x="5639" y="5337"/>
                    <a:pt x="5700" y="4958"/>
                    <a:pt x="5659" y="4609"/>
                  </a:cubicBezTo>
                  <a:cubicBezTo>
                    <a:pt x="5639" y="4394"/>
                    <a:pt x="5546" y="4035"/>
                    <a:pt x="5485" y="3830"/>
                  </a:cubicBezTo>
                  <a:cubicBezTo>
                    <a:pt x="5434" y="3656"/>
                    <a:pt x="5352" y="3441"/>
                    <a:pt x="5341" y="3246"/>
                  </a:cubicBezTo>
                  <a:cubicBezTo>
                    <a:pt x="5321" y="3031"/>
                    <a:pt x="5280" y="2897"/>
                    <a:pt x="5393" y="2682"/>
                  </a:cubicBezTo>
                  <a:cubicBezTo>
                    <a:pt x="5434" y="2600"/>
                    <a:pt x="5526" y="2467"/>
                    <a:pt x="5628" y="2374"/>
                  </a:cubicBezTo>
                  <a:lnTo>
                    <a:pt x="6274" y="2272"/>
                  </a:lnTo>
                  <a:lnTo>
                    <a:pt x="6274" y="2272"/>
                  </a:lnTo>
                  <a:cubicBezTo>
                    <a:pt x="6121" y="2354"/>
                    <a:pt x="6028" y="2518"/>
                    <a:pt x="5977" y="2631"/>
                  </a:cubicBezTo>
                  <a:cubicBezTo>
                    <a:pt x="5895" y="2846"/>
                    <a:pt x="5998" y="3072"/>
                    <a:pt x="6049" y="3266"/>
                  </a:cubicBezTo>
                  <a:cubicBezTo>
                    <a:pt x="6141" y="3646"/>
                    <a:pt x="6274" y="3984"/>
                    <a:pt x="6418" y="4343"/>
                  </a:cubicBezTo>
                  <a:cubicBezTo>
                    <a:pt x="6541" y="4681"/>
                    <a:pt x="6695" y="5429"/>
                    <a:pt x="6274" y="5706"/>
                  </a:cubicBezTo>
                  <a:cubicBezTo>
                    <a:pt x="6201" y="5755"/>
                    <a:pt x="6131" y="5772"/>
                    <a:pt x="6063" y="5772"/>
                  </a:cubicBezTo>
                  <a:cubicBezTo>
                    <a:pt x="5931" y="5772"/>
                    <a:pt x="5805" y="5709"/>
                    <a:pt x="5669" y="5696"/>
                  </a:cubicBezTo>
                  <a:lnTo>
                    <a:pt x="5669" y="5696"/>
                  </a:lnTo>
                  <a:cubicBezTo>
                    <a:pt x="5777" y="5885"/>
                    <a:pt x="6000" y="5994"/>
                    <a:pt x="6231" y="5994"/>
                  </a:cubicBezTo>
                  <a:cubicBezTo>
                    <a:pt x="6351" y="5994"/>
                    <a:pt x="6473" y="5964"/>
                    <a:pt x="6582" y="5901"/>
                  </a:cubicBezTo>
                  <a:lnTo>
                    <a:pt x="6592" y="5891"/>
                  </a:lnTo>
                  <a:cubicBezTo>
                    <a:pt x="7043" y="5624"/>
                    <a:pt x="7228" y="4958"/>
                    <a:pt x="7238" y="4496"/>
                  </a:cubicBezTo>
                  <a:cubicBezTo>
                    <a:pt x="7258" y="3984"/>
                    <a:pt x="7125" y="3482"/>
                    <a:pt x="7238" y="2969"/>
                  </a:cubicBezTo>
                  <a:cubicBezTo>
                    <a:pt x="7330" y="2569"/>
                    <a:pt x="7648" y="2262"/>
                    <a:pt x="8048" y="1995"/>
                  </a:cubicBezTo>
                  <a:lnTo>
                    <a:pt x="8038" y="1770"/>
                  </a:lnTo>
                  <a:lnTo>
                    <a:pt x="2163" y="2682"/>
                  </a:lnTo>
                  <a:cubicBezTo>
                    <a:pt x="2286" y="2549"/>
                    <a:pt x="2368" y="2364"/>
                    <a:pt x="2399" y="2128"/>
                  </a:cubicBezTo>
                  <a:cubicBezTo>
                    <a:pt x="2543" y="1216"/>
                    <a:pt x="2235" y="478"/>
                    <a:pt x="1846" y="191"/>
                  </a:cubicBezTo>
                  <a:cubicBezTo>
                    <a:pt x="1659" y="58"/>
                    <a:pt x="1465" y="0"/>
                    <a:pt x="1277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7937924" y="1463152"/>
              <a:ext cx="148234" cy="184666"/>
            </a:xfrm>
            <a:custGeom>
              <a:avLst/>
              <a:gdLst/>
              <a:ahLst/>
              <a:cxnLst/>
              <a:rect l="l" t="t" r="r" b="b"/>
              <a:pathLst>
                <a:path w="2840" h="3538" extrusionOk="0">
                  <a:moveTo>
                    <a:pt x="1158" y="1128"/>
                  </a:moveTo>
                  <a:cubicBezTo>
                    <a:pt x="1425" y="1128"/>
                    <a:pt x="1702" y="1139"/>
                    <a:pt x="1968" y="1149"/>
                  </a:cubicBezTo>
                  <a:cubicBezTo>
                    <a:pt x="1948" y="1487"/>
                    <a:pt x="1907" y="1846"/>
                    <a:pt x="1866" y="2184"/>
                  </a:cubicBezTo>
                  <a:cubicBezTo>
                    <a:pt x="1733" y="2179"/>
                    <a:pt x="1599" y="2177"/>
                    <a:pt x="1466" y="2177"/>
                  </a:cubicBezTo>
                  <a:cubicBezTo>
                    <a:pt x="1333" y="2177"/>
                    <a:pt x="1199" y="2179"/>
                    <a:pt x="1066" y="2184"/>
                  </a:cubicBezTo>
                  <a:cubicBezTo>
                    <a:pt x="1107" y="1836"/>
                    <a:pt x="1138" y="1477"/>
                    <a:pt x="1158" y="1128"/>
                  </a:cubicBezTo>
                  <a:close/>
                  <a:moveTo>
                    <a:pt x="2143" y="1"/>
                  </a:moveTo>
                  <a:lnTo>
                    <a:pt x="1968" y="21"/>
                  </a:lnTo>
                  <a:cubicBezTo>
                    <a:pt x="1989" y="298"/>
                    <a:pt x="1989" y="606"/>
                    <a:pt x="1979" y="923"/>
                  </a:cubicBezTo>
                  <a:cubicBezTo>
                    <a:pt x="1712" y="913"/>
                    <a:pt x="1435" y="903"/>
                    <a:pt x="1169" y="903"/>
                  </a:cubicBezTo>
                  <a:cubicBezTo>
                    <a:pt x="1179" y="606"/>
                    <a:pt x="1179" y="308"/>
                    <a:pt x="1158" y="32"/>
                  </a:cubicBezTo>
                  <a:lnTo>
                    <a:pt x="984" y="52"/>
                  </a:lnTo>
                  <a:cubicBezTo>
                    <a:pt x="1005" y="319"/>
                    <a:pt x="1005" y="616"/>
                    <a:pt x="994" y="913"/>
                  </a:cubicBezTo>
                  <a:cubicBezTo>
                    <a:pt x="646" y="923"/>
                    <a:pt x="308" y="964"/>
                    <a:pt x="0" y="1057"/>
                  </a:cubicBezTo>
                  <a:lnTo>
                    <a:pt x="41" y="1272"/>
                  </a:lnTo>
                  <a:cubicBezTo>
                    <a:pt x="328" y="1190"/>
                    <a:pt x="646" y="1149"/>
                    <a:pt x="984" y="1128"/>
                  </a:cubicBezTo>
                  <a:lnTo>
                    <a:pt x="984" y="1128"/>
                  </a:lnTo>
                  <a:cubicBezTo>
                    <a:pt x="964" y="1487"/>
                    <a:pt x="933" y="1846"/>
                    <a:pt x="892" y="2195"/>
                  </a:cubicBezTo>
                  <a:cubicBezTo>
                    <a:pt x="625" y="2215"/>
                    <a:pt x="379" y="2256"/>
                    <a:pt x="144" y="2328"/>
                  </a:cubicBezTo>
                  <a:lnTo>
                    <a:pt x="185" y="2543"/>
                  </a:lnTo>
                  <a:cubicBezTo>
                    <a:pt x="390" y="2482"/>
                    <a:pt x="625" y="2441"/>
                    <a:pt x="861" y="2420"/>
                  </a:cubicBezTo>
                  <a:lnTo>
                    <a:pt x="861" y="2420"/>
                  </a:lnTo>
                  <a:cubicBezTo>
                    <a:pt x="820" y="2748"/>
                    <a:pt x="779" y="3066"/>
                    <a:pt x="738" y="3363"/>
                  </a:cubicBezTo>
                  <a:lnTo>
                    <a:pt x="718" y="3497"/>
                  </a:lnTo>
                  <a:lnTo>
                    <a:pt x="882" y="3538"/>
                  </a:lnTo>
                  <a:lnTo>
                    <a:pt x="902" y="3404"/>
                  </a:lnTo>
                  <a:cubicBezTo>
                    <a:pt x="943" y="3087"/>
                    <a:pt x="994" y="2758"/>
                    <a:pt x="1035" y="2410"/>
                  </a:cubicBezTo>
                  <a:cubicBezTo>
                    <a:pt x="1148" y="2401"/>
                    <a:pt x="1263" y="2398"/>
                    <a:pt x="1377" y="2398"/>
                  </a:cubicBezTo>
                  <a:cubicBezTo>
                    <a:pt x="1534" y="2398"/>
                    <a:pt x="1691" y="2404"/>
                    <a:pt x="1845" y="2410"/>
                  </a:cubicBezTo>
                  <a:cubicBezTo>
                    <a:pt x="1804" y="2728"/>
                    <a:pt x="1763" y="3035"/>
                    <a:pt x="1722" y="3322"/>
                  </a:cubicBezTo>
                  <a:lnTo>
                    <a:pt x="1702" y="3456"/>
                  </a:lnTo>
                  <a:lnTo>
                    <a:pt x="1866" y="3497"/>
                  </a:lnTo>
                  <a:lnTo>
                    <a:pt x="1886" y="3363"/>
                  </a:lnTo>
                  <a:cubicBezTo>
                    <a:pt x="1927" y="3066"/>
                    <a:pt x="1979" y="2748"/>
                    <a:pt x="2020" y="2410"/>
                  </a:cubicBezTo>
                  <a:cubicBezTo>
                    <a:pt x="2266" y="2430"/>
                    <a:pt x="2501" y="2451"/>
                    <a:pt x="2727" y="2461"/>
                  </a:cubicBezTo>
                  <a:lnTo>
                    <a:pt x="2829" y="2471"/>
                  </a:lnTo>
                  <a:lnTo>
                    <a:pt x="2840" y="2246"/>
                  </a:lnTo>
                  <a:lnTo>
                    <a:pt x="2737" y="2246"/>
                  </a:lnTo>
                  <a:cubicBezTo>
                    <a:pt x="2512" y="2225"/>
                    <a:pt x="2286" y="2205"/>
                    <a:pt x="2040" y="2195"/>
                  </a:cubicBezTo>
                  <a:cubicBezTo>
                    <a:pt x="2081" y="1846"/>
                    <a:pt x="2112" y="1498"/>
                    <a:pt x="2132" y="1159"/>
                  </a:cubicBezTo>
                  <a:cubicBezTo>
                    <a:pt x="2286" y="1170"/>
                    <a:pt x="2440" y="1180"/>
                    <a:pt x="2573" y="1190"/>
                  </a:cubicBezTo>
                  <a:lnTo>
                    <a:pt x="2686" y="1200"/>
                  </a:lnTo>
                  <a:lnTo>
                    <a:pt x="2696" y="975"/>
                  </a:lnTo>
                  <a:lnTo>
                    <a:pt x="2583" y="975"/>
                  </a:lnTo>
                  <a:cubicBezTo>
                    <a:pt x="2450" y="964"/>
                    <a:pt x="2296" y="944"/>
                    <a:pt x="2143" y="944"/>
                  </a:cubicBezTo>
                  <a:cubicBezTo>
                    <a:pt x="2163" y="606"/>
                    <a:pt x="2163" y="288"/>
                    <a:pt x="2143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 rot="3949143">
              <a:off x="6245269" y="1639526"/>
              <a:ext cx="127407" cy="225012"/>
            </a:xfrm>
            <a:custGeom>
              <a:avLst/>
              <a:gdLst/>
              <a:ahLst/>
              <a:cxnLst/>
              <a:rect l="l" t="t" r="r" b="b"/>
              <a:pathLst>
                <a:path w="2441" h="4311" extrusionOk="0">
                  <a:moveTo>
                    <a:pt x="1073" y="320"/>
                  </a:moveTo>
                  <a:cubicBezTo>
                    <a:pt x="1107" y="320"/>
                    <a:pt x="1143" y="325"/>
                    <a:pt x="1179" y="334"/>
                  </a:cubicBezTo>
                  <a:cubicBezTo>
                    <a:pt x="1497" y="406"/>
                    <a:pt x="1743" y="601"/>
                    <a:pt x="1897" y="918"/>
                  </a:cubicBezTo>
                  <a:cubicBezTo>
                    <a:pt x="1999" y="1113"/>
                    <a:pt x="2061" y="1349"/>
                    <a:pt x="2092" y="1615"/>
                  </a:cubicBezTo>
                  <a:cubicBezTo>
                    <a:pt x="2143" y="2026"/>
                    <a:pt x="2112" y="2518"/>
                    <a:pt x="2010" y="3071"/>
                  </a:cubicBezTo>
                  <a:cubicBezTo>
                    <a:pt x="1865" y="3826"/>
                    <a:pt x="1504" y="3991"/>
                    <a:pt x="1152" y="3991"/>
                  </a:cubicBezTo>
                  <a:cubicBezTo>
                    <a:pt x="1078" y="3991"/>
                    <a:pt x="1004" y="3984"/>
                    <a:pt x="933" y="3973"/>
                  </a:cubicBezTo>
                  <a:cubicBezTo>
                    <a:pt x="472" y="3902"/>
                    <a:pt x="236" y="3307"/>
                    <a:pt x="257" y="2190"/>
                  </a:cubicBezTo>
                  <a:cubicBezTo>
                    <a:pt x="257" y="1698"/>
                    <a:pt x="410" y="847"/>
                    <a:pt x="749" y="488"/>
                  </a:cubicBezTo>
                  <a:cubicBezTo>
                    <a:pt x="844" y="376"/>
                    <a:pt x="952" y="320"/>
                    <a:pt x="1073" y="320"/>
                  </a:cubicBezTo>
                  <a:close/>
                  <a:moveTo>
                    <a:pt x="1077" y="0"/>
                  </a:moveTo>
                  <a:cubicBezTo>
                    <a:pt x="897" y="0"/>
                    <a:pt x="731" y="79"/>
                    <a:pt x="585" y="242"/>
                  </a:cubicBezTo>
                  <a:cubicBezTo>
                    <a:pt x="175" y="683"/>
                    <a:pt x="11" y="1667"/>
                    <a:pt x="11" y="2179"/>
                  </a:cubicBezTo>
                  <a:cubicBezTo>
                    <a:pt x="0" y="2466"/>
                    <a:pt x="21" y="2712"/>
                    <a:pt x="41" y="2928"/>
                  </a:cubicBezTo>
                  <a:cubicBezTo>
                    <a:pt x="164" y="3943"/>
                    <a:pt x="564" y="4240"/>
                    <a:pt x="913" y="4291"/>
                  </a:cubicBezTo>
                  <a:cubicBezTo>
                    <a:pt x="993" y="4304"/>
                    <a:pt x="1071" y="4310"/>
                    <a:pt x="1145" y="4310"/>
                  </a:cubicBezTo>
                  <a:cubicBezTo>
                    <a:pt x="1728" y="4310"/>
                    <a:pt x="2100" y="3917"/>
                    <a:pt x="2245" y="3153"/>
                  </a:cubicBezTo>
                  <a:cubicBezTo>
                    <a:pt x="2440" y="2138"/>
                    <a:pt x="2389" y="1308"/>
                    <a:pt x="2112" y="744"/>
                  </a:cubicBezTo>
                  <a:cubicBezTo>
                    <a:pt x="1907" y="355"/>
                    <a:pt x="1600" y="98"/>
                    <a:pt x="1220" y="16"/>
                  </a:cubicBezTo>
                  <a:cubicBezTo>
                    <a:pt x="1172" y="6"/>
                    <a:pt x="1124" y="0"/>
                    <a:pt x="1077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6291514" y="3646663"/>
              <a:ext cx="311430" cy="141623"/>
            </a:xfrm>
            <a:custGeom>
              <a:avLst/>
              <a:gdLst/>
              <a:ahLst/>
              <a:cxnLst/>
              <a:rect l="l" t="t" r="r" b="b"/>
              <a:pathLst>
                <a:path w="7105" h="3231" extrusionOk="0">
                  <a:moveTo>
                    <a:pt x="1375" y="0"/>
                  </a:moveTo>
                  <a:cubicBezTo>
                    <a:pt x="834" y="0"/>
                    <a:pt x="306" y="541"/>
                    <a:pt x="185" y="1149"/>
                  </a:cubicBezTo>
                  <a:cubicBezTo>
                    <a:pt x="0" y="2010"/>
                    <a:pt x="205" y="3220"/>
                    <a:pt x="1107" y="3230"/>
                  </a:cubicBezTo>
                  <a:cubicBezTo>
                    <a:pt x="1148" y="3230"/>
                    <a:pt x="1200" y="3230"/>
                    <a:pt x="1251" y="3220"/>
                  </a:cubicBezTo>
                  <a:lnTo>
                    <a:pt x="1251" y="3230"/>
                  </a:lnTo>
                  <a:lnTo>
                    <a:pt x="7104" y="2369"/>
                  </a:lnTo>
                  <a:lnTo>
                    <a:pt x="7104" y="2133"/>
                  </a:lnTo>
                  <a:lnTo>
                    <a:pt x="2040" y="2871"/>
                  </a:lnTo>
                  <a:cubicBezTo>
                    <a:pt x="2163" y="2728"/>
                    <a:pt x="2266" y="2533"/>
                    <a:pt x="2307" y="2287"/>
                  </a:cubicBezTo>
                  <a:cubicBezTo>
                    <a:pt x="2522" y="1323"/>
                    <a:pt x="2286" y="524"/>
                    <a:pt x="1927" y="216"/>
                  </a:cubicBezTo>
                  <a:cubicBezTo>
                    <a:pt x="1753" y="66"/>
                    <a:pt x="1563" y="0"/>
                    <a:pt x="1375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6368081" y="2045715"/>
              <a:ext cx="303462" cy="316145"/>
            </a:xfrm>
            <a:custGeom>
              <a:avLst/>
              <a:gdLst/>
              <a:ahLst/>
              <a:cxnLst/>
              <a:rect l="l" t="t" r="r" b="b"/>
              <a:pathLst>
                <a:path w="5814" h="6057" extrusionOk="0">
                  <a:moveTo>
                    <a:pt x="1160" y="1"/>
                  </a:moveTo>
                  <a:cubicBezTo>
                    <a:pt x="845" y="1"/>
                    <a:pt x="533" y="184"/>
                    <a:pt x="380" y="467"/>
                  </a:cubicBezTo>
                  <a:cubicBezTo>
                    <a:pt x="83" y="1000"/>
                    <a:pt x="1" y="1902"/>
                    <a:pt x="657" y="2210"/>
                  </a:cubicBezTo>
                  <a:cubicBezTo>
                    <a:pt x="687" y="2230"/>
                    <a:pt x="728" y="2240"/>
                    <a:pt x="759" y="2251"/>
                  </a:cubicBezTo>
                  <a:lnTo>
                    <a:pt x="759" y="2261"/>
                  </a:lnTo>
                  <a:lnTo>
                    <a:pt x="3281" y="3030"/>
                  </a:lnTo>
                  <a:cubicBezTo>
                    <a:pt x="3189" y="3102"/>
                    <a:pt x="3158" y="3255"/>
                    <a:pt x="3127" y="3358"/>
                  </a:cubicBezTo>
                  <a:cubicBezTo>
                    <a:pt x="3066" y="3563"/>
                    <a:pt x="3025" y="3768"/>
                    <a:pt x="3035" y="3983"/>
                  </a:cubicBezTo>
                  <a:cubicBezTo>
                    <a:pt x="3035" y="4188"/>
                    <a:pt x="3066" y="4362"/>
                    <a:pt x="3107" y="4568"/>
                  </a:cubicBezTo>
                  <a:cubicBezTo>
                    <a:pt x="3168" y="4926"/>
                    <a:pt x="3097" y="5183"/>
                    <a:pt x="2830" y="5388"/>
                  </a:cubicBezTo>
                  <a:cubicBezTo>
                    <a:pt x="2758" y="5449"/>
                    <a:pt x="2717" y="5480"/>
                    <a:pt x="2615" y="5480"/>
                  </a:cubicBezTo>
                  <a:cubicBezTo>
                    <a:pt x="2492" y="5470"/>
                    <a:pt x="2379" y="5449"/>
                    <a:pt x="2338" y="5377"/>
                  </a:cubicBezTo>
                  <a:lnTo>
                    <a:pt x="2338" y="5377"/>
                  </a:lnTo>
                  <a:cubicBezTo>
                    <a:pt x="2383" y="5507"/>
                    <a:pt x="2514" y="5553"/>
                    <a:pt x="2647" y="5553"/>
                  </a:cubicBezTo>
                  <a:cubicBezTo>
                    <a:pt x="2757" y="5553"/>
                    <a:pt x="2868" y="5522"/>
                    <a:pt x="2933" y="5480"/>
                  </a:cubicBezTo>
                  <a:cubicBezTo>
                    <a:pt x="3179" y="5336"/>
                    <a:pt x="3312" y="5090"/>
                    <a:pt x="3384" y="4834"/>
                  </a:cubicBezTo>
                  <a:cubicBezTo>
                    <a:pt x="3425" y="4670"/>
                    <a:pt x="3455" y="4383"/>
                    <a:pt x="3466" y="4219"/>
                  </a:cubicBezTo>
                  <a:cubicBezTo>
                    <a:pt x="3476" y="4075"/>
                    <a:pt x="3476" y="3901"/>
                    <a:pt x="3517" y="3758"/>
                  </a:cubicBezTo>
                  <a:cubicBezTo>
                    <a:pt x="3558" y="3594"/>
                    <a:pt x="3568" y="3481"/>
                    <a:pt x="3701" y="3368"/>
                  </a:cubicBezTo>
                  <a:cubicBezTo>
                    <a:pt x="3753" y="3327"/>
                    <a:pt x="3855" y="3266"/>
                    <a:pt x="3947" y="3235"/>
                  </a:cubicBezTo>
                  <a:lnTo>
                    <a:pt x="4440" y="3378"/>
                  </a:lnTo>
                  <a:cubicBezTo>
                    <a:pt x="4306" y="3389"/>
                    <a:pt x="4193" y="3471"/>
                    <a:pt x="4132" y="3542"/>
                  </a:cubicBezTo>
                  <a:cubicBezTo>
                    <a:pt x="4019" y="3655"/>
                    <a:pt x="4029" y="3850"/>
                    <a:pt x="4009" y="4014"/>
                  </a:cubicBezTo>
                  <a:cubicBezTo>
                    <a:pt x="3978" y="4311"/>
                    <a:pt x="3988" y="4598"/>
                    <a:pt x="3988" y="4896"/>
                  </a:cubicBezTo>
                  <a:cubicBezTo>
                    <a:pt x="3988" y="5183"/>
                    <a:pt x="3896" y="5767"/>
                    <a:pt x="3527" y="5818"/>
                  </a:cubicBezTo>
                  <a:cubicBezTo>
                    <a:pt x="3511" y="5821"/>
                    <a:pt x="3495" y="5822"/>
                    <a:pt x="3480" y="5822"/>
                  </a:cubicBezTo>
                  <a:cubicBezTo>
                    <a:pt x="3317" y="5822"/>
                    <a:pt x="3228" y="5678"/>
                    <a:pt x="3097" y="5603"/>
                  </a:cubicBezTo>
                  <a:lnTo>
                    <a:pt x="3097" y="5603"/>
                  </a:lnTo>
                  <a:cubicBezTo>
                    <a:pt x="3135" y="5852"/>
                    <a:pt x="3380" y="6057"/>
                    <a:pt x="3638" y="6057"/>
                  </a:cubicBezTo>
                  <a:cubicBezTo>
                    <a:pt x="3656" y="6057"/>
                    <a:pt x="3673" y="6056"/>
                    <a:pt x="3691" y="6054"/>
                  </a:cubicBezTo>
                  <a:cubicBezTo>
                    <a:pt x="4091" y="6013"/>
                    <a:pt x="4399" y="5603"/>
                    <a:pt x="4532" y="5285"/>
                  </a:cubicBezTo>
                  <a:cubicBezTo>
                    <a:pt x="4675" y="4937"/>
                    <a:pt x="4716" y="4527"/>
                    <a:pt x="4932" y="4209"/>
                  </a:cubicBezTo>
                  <a:cubicBezTo>
                    <a:pt x="5106" y="3952"/>
                    <a:pt x="5413" y="3840"/>
                    <a:pt x="5772" y="3788"/>
                  </a:cubicBezTo>
                  <a:lnTo>
                    <a:pt x="5813" y="3624"/>
                  </a:lnTo>
                  <a:lnTo>
                    <a:pt x="1415" y="2281"/>
                  </a:lnTo>
                  <a:cubicBezTo>
                    <a:pt x="1538" y="2220"/>
                    <a:pt x="1641" y="2117"/>
                    <a:pt x="1723" y="1964"/>
                  </a:cubicBezTo>
                  <a:cubicBezTo>
                    <a:pt x="2071" y="1369"/>
                    <a:pt x="2051" y="733"/>
                    <a:pt x="1846" y="405"/>
                  </a:cubicBezTo>
                  <a:cubicBezTo>
                    <a:pt x="1672" y="121"/>
                    <a:pt x="1415" y="1"/>
                    <a:pt x="1160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5806179" y="1147024"/>
              <a:ext cx="215421" cy="316120"/>
            </a:xfrm>
            <a:custGeom>
              <a:avLst/>
              <a:gdLst/>
              <a:ahLst/>
              <a:cxnLst/>
              <a:rect l="l" t="t" r="r" b="b"/>
              <a:pathLst>
                <a:path w="3005" h="4410" extrusionOk="0">
                  <a:moveTo>
                    <a:pt x="982" y="1"/>
                  </a:moveTo>
                  <a:cubicBezTo>
                    <a:pt x="857" y="1"/>
                    <a:pt x="730" y="38"/>
                    <a:pt x="626" y="112"/>
                  </a:cubicBezTo>
                  <a:cubicBezTo>
                    <a:pt x="298" y="348"/>
                    <a:pt x="1" y="861"/>
                    <a:pt x="308" y="1230"/>
                  </a:cubicBezTo>
                  <a:cubicBezTo>
                    <a:pt x="329" y="1250"/>
                    <a:pt x="339" y="1271"/>
                    <a:pt x="360" y="1291"/>
                  </a:cubicBezTo>
                  <a:lnTo>
                    <a:pt x="1651" y="2450"/>
                  </a:lnTo>
                  <a:cubicBezTo>
                    <a:pt x="1579" y="2470"/>
                    <a:pt x="1518" y="2562"/>
                    <a:pt x="1467" y="2614"/>
                  </a:cubicBezTo>
                  <a:cubicBezTo>
                    <a:pt x="1374" y="2716"/>
                    <a:pt x="1292" y="2829"/>
                    <a:pt x="1231" y="2952"/>
                  </a:cubicBezTo>
                  <a:cubicBezTo>
                    <a:pt x="1180" y="3085"/>
                    <a:pt x="1149" y="3198"/>
                    <a:pt x="1118" y="3331"/>
                  </a:cubicBezTo>
                  <a:cubicBezTo>
                    <a:pt x="1057" y="3557"/>
                    <a:pt x="934" y="3690"/>
                    <a:pt x="729" y="3741"/>
                  </a:cubicBezTo>
                  <a:cubicBezTo>
                    <a:pt x="693" y="3746"/>
                    <a:pt x="667" y="3752"/>
                    <a:pt x="643" y="3752"/>
                  </a:cubicBezTo>
                  <a:cubicBezTo>
                    <a:pt x="618" y="3752"/>
                    <a:pt x="595" y="3746"/>
                    <a:pt x="565" y="3731"/>
                  </a:cubicBezTo>
                  <a:cubicBezTo>
                    <a:pt x="503" y="3700"/>
                    <a:pt x="431" y="3649"/>
                    <a:pt x="431" y="3598"/>
                  </a:cubicBezTo>
                  <a:lnTo>
                    <a:pt x="431" y="3598"/>
                  </a:lnTo>
                  <a:cubicBezTo>
                    <a:pt x="422" y="3745"/>
                    <a:pt x="603" y="3826"/>
                    <a:pt x="722" y="3826"/>
                  </a:cubicBezTo>
                  <a:cubicBezTo>
                    <a:pt x="735" y="3826"/>
                    <a:pt x="748" y="3825"/>
                    <a:pt x="759" y="3823"/>
                  </a:cubicBezTo>
                  <a:cubicBezTo>
                    <a:pt x="944" y="3803"/>
                    <a:pt x="1098" y="3700"/>
                    <a:pt x="1210" y="3567"/>
                  </a:cubicBezTo>
                  <a:cubicBezTo>
                    <a:pt x="1282" y="3475"/>
                    <a:pt x="1374" y="3321"/>
                    <a:pt x="1426" y="3218"/>
                  </a:cubicBezTo>
                  <a:cubicBezTo>
                    <a:pt x="1477" y="3136"/>
                    <a:pt x="1518" y="3034"/>
                    <a:pt x="1590" y="2952"/>
                  </a:cubicBezTo>
                  <a:cubicBezTo>
                    <a:pt x="1661" y="2870"/>
                    <a:pt x="1692" y="2808"/>
                    <a:pt x="1805" y="2778"/>
                  </a:cubicBezTo>
                  <a:cubicBezTo>
                    <a:pt x="1841" y="2770"/>
                    <a:pt x="1888" y="2763"/>
                    <a:pt x="1937" y="2763"/>
                  </a:cubicBezTo>
                  <a:cubicBezTo>
                    <a:pt x="1958" y="2763"/>
                    <a:pt x="1979" y="2764"/>
                    <a:pt x="2000" y="2767"/>
                  </a:cubicBezTo>
                  <a:lnTo>
                    <a:pt x="2246" y="2993"/>
                  </a:lnTo>
                  <a:cubicBezTo>
                    <a:pt x="2213" y="2977"/>
                    <a:pt x="2180" y="2970"/>
                    <a:pt x="2149" y="2970"/>
                  </a:cubicBezTo>
                  <a:cubicBezTo>
                    <a:pt x="2101" y="2970"/>
                    <a:pt x="2057" y="2985"/>
                    <a:pt x="2020" y="3003"/>
                  </a:cubicBezTo>
                  <a:cubicBezTo>
                    <a:pt x="1918" y="3034"/>
                    <a:pt x="1866" y="3157"/>
                    <a:pt x="1815" y="3249"/>
                  </a:cubicBezTo>
                  <a:cubicBezTo>
                    <a:pt x="1713" y="3423"/>
                    <a:pt x="1631" y="3598"/>
                    <a:pt x="1549" y="3772"/>
                  </a:cubicBezTo>
                  <a:cubicBezTo>
                    <a:pt x="1484" y="3929"/>
                    <a:pt x="1303" y="4203"/>
                    <a:pt x="1088" y="4203"/>
                  </a:cubicBezTo>
                  <a:cubicBezTo>
                    <a:pt x="1064" y="4203"/>
                    <a:pt x="1040" y="4199"/>
                    <a:pt x="1016" y="4192"/>
                  </a:cubicBezTo>
                  <a:cubicBezTo>
                    <a:pt x="893" y="4162"/>
                    <a:pt x="882" y="4039"/>
                    <a:pt x="821" y="3946"/>
                  </a:cubicBezTo>
                  <a:lnTo>
                    <a:pt x="821" y="3946"/>
                  </a:lnTo>
                  <a:cubicBezTo>
                    <a:pt x="780" y="4121"/>
                    <a:pt x="882" y="4326"/>
                    <a:pt x="1057" y="4387"/>
                  </a:cubicBezTo>
                  <a:cubicBezTo>
                    <a:pt x="1104" y="4403"/>
                    <a:pt x="1153" y="4410"/>
                    <a:pt x="1202" y="4410"/>
                  </a:cubicBezTo>
                  <a:cubicBezTo>
                    <a:pt x="1412" y="4410"/>
                    <a:pt x="1631" y="4284"/>
                    <a:pt x="1764" y="4151"/>
                  </a:cubicBezTo>
                  <a:cubicBezTo>
                    <a:pt x="1959" y="3987"/>
                    <a:pt x="2092" y="3752"/>
                    <a:pt x="2307" y="3629"/>
                  </a:cubicBezTo>
                  <a:cubicBezTo>
                    <a:pt x="2394" y="3572"/>
                    <a:pt x="2492" y="3549"/>
                    <a:pt x="2597" y="3549"/>
                  </a:cubicBezTo>
                  <a:cubicBezTo>
                    <a:pt x="2702" y="3549"/>
                    <a:pt x="2815" y="3572"/>
                    <a:pt x="2933" y="3608"/>
                  </a:cubicBezTo>
                  <a:lnTo>
                    <a:pt x="3004" y="3516"/>
                  </a:lnTo>
                  <a:lnTo>
                    <a:pt x="739" y="1486"/>
                  </a:lnTo>
                  <a:cubicBezTo>
                    <a:pt x="831" y="1486"/>
                    <a:pt x="923" y="1455"/>
                    <a:pt x="1016" y="1383"/>
                  </a:cubicBezTo>
                  <a:cubicBezTo>
                    <a:pt x="1385" y="1117"/>
                    <a:pt x="1549" y="738"/>
                    <a:pt x="1528" y="481"/>
                  </a:cubicBezTo>
                  <a:cubicBezTo>
                    <a:pt x="1487" y="158"/>
                    <a:pt x="1238" y="1"/>
                    <a:pt x="982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 rot="-3938383">
              <a:off x="6965314" y="1117735"/>
              <a:ext cx="366940" cy="197887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 rot="-5400000">
              <a:off x="8153777" y="3382272"/>
              <a:ext cx="336550" cy="291754"/>
            </a:xfrm>
            <a:custGeom>
              <a:avLst/>
              <a:gdLst/>
              <a:ahLst/>
              <a:cxnLst/>
              <a:rect l="l" t="t" r="r" b="b"/>
              <a:pathLst>
                <a:path w="4891" h="4240" extrusionOk="0">
                  <a:moveTo>
                    <a:pt x="3948" y="1600"/>
                  </a:moveTo>
                  <a:cubicBezTo>
                    <a:pt x="3907" y="1867"/>
                    <a:pt x="4019" y="2246"/>
                    <a:pt x="4040" y="2461"/>
                  </a:cubicBezTo>
                  <a:cubicBezTo>
                    <a:pt x="4081" y="2984"/>
                    <a:pt x="4040" y="3497"/>
                    <a:pt x="4050" y="4009"/>
                  </a:cubicBezTo>
                  <a:lnTo>
                    <a:pt x="3794" y="4009"/>
                  </a:lnTo>
                  <a:cubicBezTo>
                    <a:pt x="3743" y="3845"/>
                    <a:pt x="3722" y="3271"/>
                    <a:pt x="3712" y="2810"/>
                  </a:cubicBezTo>
                  <a:cubicBezTo>
                    <a:pt x="3702" y="2328"/>
                    <a:pt x="3691" y="1877"/>
                    <a:pt x="3640" y="1610"/>
                  </a:cubicBezTo>
                  <a:lnTo>
                    <a:pt x="3948" y="1600"/>
                  </a:lnTo>
                  <a:close/>
                  <a:moveTo>
                    <a:pt x="657" y="1"/>
                  </a:moveTo>
                  <a:cubicBezTo>
                    <a:pt x="372" y="1"/>
                    <a:pt x="122" y="230"/>
                    <a:pt x="72" y="513"/>
                  </a:cubicBezTo>
                  <a:cubicBezTo>
                    <a:pt x="1" y="944"/>
                    <a:pt x="155" y="1580"/>
                    <a:pt x="667" y="1641"/>
                  </a:cubicBezTo>
                  <a:cubicBezTo>
                    <a:pt x="688" y="1641"/>
                    <a:pt x="718" y="1641"/>
                    <a:pt x="749" y="1651"/>
                  </a:cubicBezTo>
                  <a:lnTo>
                    <a:pt x="3394" y="1610"/>
                  </a:lnTo>
                  <a:cubicBezTo>
                    <a:pt x="3445" y="1856"/>
                    <a:pt x="3455" y="2338"/>
                    <a:pt x="3466" y="2800"/>
                  </a:cubicBezTo>
                  <a:cubicBezTo>
                    <a:pt x="3486" y="3394"/>
                    <a:pt x="3496" y="3794"/>
                    <a:pt x="3548" y="4019"/>
                  </a:cubicBezTo>
                  <a:lnTo>
                    <a:pt x="1497" y="4050"/>
                  </a:lnTo>
                  <a:cubicBezTo>
                    <a:pt x="1569" y="3978"/>
                    <a:pt x="1620" y="3886"/>
                    <a:pt x="1631" y="3763"/>
                  </a:cubicBezTo>
                  <a:cubicBezTo>
                    <a:pt x="1723" y="3292"/>
                    <a:pt x="1569" y="2861"/>
                    <a:pt x="1354" y="2687"/>
                  </a:cubicBezTo>
                  <a:cubicBezTo>
                    <a:pt x="1230" y="2579"/>
                    <a:pt x="1098" y="2533"/>
                    <a:pt x="972" y="2533"/>
                  </a:cubicBezTo>
                  <a:cubicBezTo>
                    <a:pt x="690" y="2533"/>
                    <a:pt x="440" y="2762"/>
                    <a:pt x="390" y="3046"/>
                  </a:cubicBezTo>
                  <a:cubicBezTo>
                    <a:pt x="319" y="3476"/>
                    <a:pt x="462" y="4102"/>
                    <a:pt x="975" y="4173"/>
                  </a:cubicBezTo>
                  <a:lnTo>
                    <a:pt x="1057" y="4173"/>
                  </a:lnTo>
                  <a:lnTo>
                    <a:pt x="1057" y="4184"/>
                  </a:lnTo>
                  <a:lnTo>
                    <a:pt x="4081" y="4132"/>
                  </a:lnTo>
                  <a:cubicBezTo>
                    <a:pt x="4259" y="4200"/>
                    <a:pt x="4522" y="4240"/>
                    <a:pt x="4723" y="4240"/>
                  </a:cubicBezTo>
                  <a:cubicBezTo>
                    <a:pt x="4765" y="4240"/>
                    <a:pt x="4804" y="4238"/>
                    <a:pt x="4839" y="4235"/>
                  </a:cubicBezTo>
                  <a:cubicBezTo>
                    <a:pt x="4891" y="3886"/>
                    <a:pt x="4870" y="3497"/>
                    <a:pt x="4839" y="3117"/>
                  </a:cubicBezTo>
                  <a:cubicBezTo>
                    <a:pt x="4819" y="2974"/>
                    <a:pt x="4706" y="1436"/>
                    <a:pt x="4706" y="1436"/>
                  </a:cubicBezTo>
                  <a:cubicBezTo>
                    <a:pt x="4607" y="1429"/>
                    <a:pt x="4495" y="1427"/>
                    <a:pt x="4391" y="1427"/>
                  </a:cubicBezTo>
                  <a:cubicBezTo>
                    <a:pt x="4181" y="1427"/>
                    <a:pt x="3999" y="1436"/>
                    <a:pt x="3999" y="1436"/>
                  </a:cubicBezTo>
                  <a:cubicBezTo>
                    <a:pt x="3989" y="1446"/>
                    <a:pt x="3989" y="1467"/>
                    <a:pt x="3978" y="1477"/>
                  </a:cubicBezTo>
                  <a:lnTo>
                    <a:pt x="1190" y="1518"/>
                  </a:lnTo>
                  <a:cubicBezTo>
                    <a:pt x="1251" y="1457"/>
                    <a:pt x="1303" y="1364"/>
                    <a:pt x="1323" y="1241"/>
                  </a:cubicBezTo>
                  <a:cubicBezTo>
                    <a:pt x="1415" y="760"/>
                    <a:pt x="1262" y="339"/>
                    <a:pt x="1046" y="155"/>
                  </a:cubicBezTo>
                  <a:cubicBezTo>
                    <a:pt x="920" y="47"/>
                    <a:pt x="785" y="1"/>
                    <a:pt x="657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5839774" y="3292727"/>
              <a:ext cx="148234" cy="184666"/>
            </a:xfrm>
            <a:custGeom>
              <a:avLst/>
              <a:gdLst/>
              <a:ahLst/>
              <a:cxnLst/>
              <a:rect l="l" t="t" r="r" b="b"/>
              <a:pathLst>
                <a:path w="2840" h="3538" extrusionOk="0">
                  <a:moveTo>
                    <a:pt x="1158" y="1128"/>
                  </a:moveTo>
                  <a:cubicBezTo>
                    <a:pt x="1425" y="1128"/>
                    <a:pt x="1702" y="1139"/>
                    <a:pt x="1968" y="1149"/>
                  </a:cubicBezTo>
                  <a:cubicBezTo>
                    <a:pt x="1948" y="1487"/>
                    <a:pt x="1907" y="1846"/>
                    <a:pt x="1866" y="2184"/>
                  </a:cubicBezTo>
                  <a:cubicBezTo>
                    <a:pt x="1733" y="2179"/>
                    <a:pt x="1599" y="2177"/>
                    <a:pt x="1466" y="2177"/>
                  </a:cubicBezTo>
                  <a:cubicBezTo>
                    <a:pt x="1333" y="2177"/>
                    <a:pt x="1199" y="2179"/>
                    <a:pt x="1066" y="2184"/>
                  </a:cubicBezTo>
                  <a:cubicBezTo>
                    <a:pt x="1107" y="1836"/>
                    <a:pt x="1138" y="1477"/>
                    <a:pt x="1158" y="1128"/>
                  </a:cubicBezTo>
                  <a:close/>
                  <a:moveTo>
                    <a:pt x="2143" y="1"/>
                  </a:moveTo>
                  <a:lnTo>
                    <a:pt x="1968" y="21"/>
                  </a:lnTo>
                  <a:cubicBezTo>
                    <a:pt x="1989" y="298"/>
                    <a:pt x="1989" y="606"/>
                    <a:pt x="1979" y="923"/>
                  </a:cubicBezTo>
                  <a:cubicBezTo>
                    <a:pt x="1712" y="913"/>
                    <a:pt x="1435" y="903"/>
                    <a:pt x="1169" y="903"/>
                  </a:cubicBezTo>
                  <a:cubicBezTo>
                    <a:pt x="1179" y="606"/>
                    <a:pt x="1179" y="308"/>
                    <a:pt x="1158" y="32"/>
                  </a:cubicBezTo>
                  <a:lnTo>
                    <a:pt x="984" y="52"/>
                  </a:lnTo>
                  <a:cubicBezTo>
                    <a:pt x="1005" y="319"/>
                    <a:pt x="1005" y="616"/>
                    <a:pt x="994" y="913"/>
                  </a:cubicBezTo>
                  <a:cubicBezTo>
                    <a:pt x="646" y="923"/>
                    <a:pt x="308" y="964"/>
                    <a:pt x="0" y="1057"/>
                  </a:cubicBezTo>
                  <a:lnTo>
                    <a:pt x="41" y="1272"/>
                  </a:lnTo>
                  <a:cubicBezTo>
                    <a:pt x="328" y="1190"/>
                    <a:pt x="646" y="1149"/>
                    <a:pt x="984" y="1128"/>
                  </a:cubicBezTo>
                  <a:lnTo>
                    <a:pt x="984" y="1128"/>
                  </a:lnTo>
                  <a:cubicBezTo>
                    <a:pt x="964" y="1487"/>
                    <a:pt x="933" y="1846"/>
                    <a:pt x="892" y="2195"/>
                  </a:cubicBezTo>
                  <a:cubicBezTo>
                    <a:pt x="625" y="2215"/>
                    <a:pt x="379" y="2256"/>
                    <a:pt x="144" y="2328"/>
                  </a:cubicBezTo>
                  <a:lnTo>
                    <a:pt x="185" y="2543"/>
                  </a:lnTo>
                  <a:cubicBezTo>
                    <a:pt x="390" y="2482"/>
                    <a:pt x="625" y="2441"/>
                    <a:pt x="861" y="2420"/>
                  </a:cubicBezTo>
                  <a:lnTo>
                    <a:pt x="861" y="2420"/>
                  </a:lnTo>
                  <a:cubicBezTo>
                    <a:pt x="820" y="2748"/>
                    <a:pt x="779" y="3066"/>
                    <a:pt x="738" y="3363"/>
                  </a:cubicBezTo>
                  <a:lnTo>
                    <a:pt x="718" y="3497"/>
                  </a:lnTo>
                  <a:lnTo>
                    <a:pt x="882" y="3538"/>
                  </a:lnTo>
                  <a:lnTo>
                    <a:pt x="902" y="3404"/>
                  </a:lnTo>
                  <a:cubicBezTo>
                    <a:pt x="943" y="3087"/>
                    <a:pt x="994" y="2758"/>
                    <a:pt x="1035" y="2410"/>
                  </a:cubicBezTo>
                  <a:cubicBezTo>
                    <a:pt x="1148" y="2401"/>
                    <a:pt x="1263" y="2398"/>
                    <a:pt x="1377" y="2398"/>
                  </a:cubicBezTo>
                  <a:cubicBezTo>
                    <a:pt x="1534" y="2398"/>
                    <a:pt x="1691" y="2404"/>
                    <a:pt x="1845" y="2410"/>
                  </a:cubicBezTo>
                  <a:cubicBezTo>
                    <a:pt x="1804" y="2728"/>
                    <a:pt x="1763" y="3035"/>
                    <a:pt x="1722" y="3322"/>
                  </a:cubicBezTo>
                  <a:lnTo>
                    <a:pt x="1702" y="3456"/>
                  </a:lnTo>
                  <a:lnTo>
                    <a:pt x="1866" y="3497"/>
                  </a:lnTo>
                  <a:lnTo>
                    <a:pt x="1886" y="3363"/>
                  </a:lnTo>
                  <a:cubicBezTo>
                    <a:pt x="1927" y="3066"/>
                    <a:pt x="1979" y="2748"/>
                    <a:pt x="2020" y="2410"/>
                  </a:cubicBezTo>
                  <a:cubicBezTo>
                    <a:pt x="2266" y="2430"/>
                    <a:pt x="2501" y="2451"/>
                    <a:pt x="2727" y="2461"/>
                  </a:cubicBezTo>
                  <a:lnTo>
                    <a:pt x="2829" y="2471"/>
                  </a:lnTo>
                  <a:lnTo>
                    <a:pt x="2840" y="2246"/>
                  </a:lnTo>
                  <a:lnTo>
                    <a:pt x="2737" y="2246"/>
                  </a:lnTo>
                  <a:cubicBezTo>
                    <a:pt x="2512" y="2225"/>
                    <a:pt x="2286" y="2205"/>
                    <a:pt x="2040" y="2195"/>
                  </a:cubicBezTo>
                  <a:cubicBezTo>
                    <a:pt x="2081" y="1846"/>
                    <a:pt x="2112" y="1498"/>
                    <a:pt x="2132" y="1159"/>
                  </a:cubicBezTo>
                  <a:cubicBezTo>
                    <a:pt x="2286" y="1170"/>
                    <a:pt x="2440" y="1180"/>
                    <a:pt x="2573" y="1190"/>
                  </a:cubicBezTo>
                  <a:lnTo>
                    <a:pt x="2686" y="1200"/>
                  </a:lnTo>
                  <a:lnTo>
                    <a:pt x="2696" y="975"/>
                  </a:lnTo>
                  <a:lnTo>
                    <a:pt x="2583" y="975"/>
                  </a:lnTo>
                  <a:cubicBezTo>
                    <a:pt x="2450" y="964"/>
                    <a:pt x="2296" y="944"/>
                    <a:pt x="2143" y="944"/>
                  </a:cubicBezTo>
                  <a:cubicBezTo>
                    <a:pt x="2163" y="606"/>
                    <a:pt x="2163" y="288"/>
                    <a:pt x="2143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8176167" y="3907950"/>
              <a:ext cx="127408" cy="225013"/>
            </a:xfrm>
            <a:custGeom>
              <a:avLst/>
              <a:gdLst/>
              <a:ahLst/>
              <a:cxnLst/>
              <a:rect l="l" t="t" r="r" b="b"/>
              <a:pathLst>
                <a:path w="2441" h="4311" extrusionOk="0">
                  <a:moveTo>
                    <a:pt x="1073" y="320"/>
                  </a:moveTo>
                  <a:cubicBezTo>
                    <a:pt x="1107" y="320"/>
                    <a:pt x="1143" y="325"/>
                    <a:pt x="1179" y="334"/>
                  </a:cubicBezTo>
                  <a:cubicBezTo>
                    <a:pt x="1497" y="406"/>
                    <a:pt x="1743" y="601"/>
                    <a:pt x="1897" y="918"/>
                  </a:cubicBezTo>
                  <a:cubicBezTo>
                    <a:pt x="1999" y="1113"/>
                    <a:pt x="2061" y="1349"/>
                    <a:pt x="2092" y="1615"/>
                  </a:cubicBezTo>
                  <a:cubicBezTo>
                    <a:pt x="2143" y="2026"/>
                    <a:pt x="2112" y="2518"/>
                    <a:pt x="2010" y="3071"/>
                  </a:cubicBezTo>
                  <a:cubicBezTo>
                    <a:pt x="1865" y="3826"/>
                    <a:pt x="1504" y="3991"/>
                    <a:pt x="1152" y="3991"/>
                  </a:cubicBezTo>
                  <a:cubicBezTo>
                    <a:pt x="1078" y="3991"/>
                    <a:pt x="1004" y="3984"/>
                    <a:pt x="933" y="3973"/>
                  </a:cubicBezTo>
                  <a:cubicBezTo>
                    <a:pt x="472" y="3902"/>
                    <a:pt x="236" y="3307"/>
                    <a:pt x="257" y="2190"/>
                  </a:cubicBezTo>
                  <a:cubicBezTo>
                    <a:pt x="257" y="1698"/>
                    <a:pt x="410" y="847"/>
                    <a:pt x="749" y="488"/>
                  </a:cubicBezTo>
                  <a:cubicBezTo>
                    <a:pt x="844" y="376"/>
                    <a:pt x="952" y="320"/>
                    <a:pt x="1073" y="320"/>
                  </a:cubicBezTo>
                  <a:close/>
                  <a:moveTo>
                    <a:pt x="1077" y="0"/>
                  </a:moveTo>
                  <a:cubicBezTo>
                    <a:pt x="897" y="0"/>
                    <a:pt x="731" y="79"/>
                    <a:pt x="585" y="242"/>
                  </a:cubicBezTo>
                  <a:cubicBezTo>
                    <a:pt x="175" y="683"/>
                    <a:pt x="11" y="1667"/>
                    <a:pt x="11" y="2179"/>
                  </a:cubicBezTo>
                  <a:cubicBezTo>
                    <a:pt x="0" y="2466"/>
                    <a:pt x="21" y="2712"/>
                    <a:pt x="41" y="2928"/>
                  </a:cubicBezTo>
                  <a:cubicBezTo>
                    <a:pt x="164" y="3943"/>
                    <a:pt x="564" y="4240"/>
                    <a:pt x="913" y="4291"/>
                  </a:cubicBezTo>
                  <a:cubicBezTo>
                    <a:pt x="993" y="4304"/>
                    <a:pt x="1071" y="4310"/>
                    <a:pt x="1145" y="4310"/>
                  </a:cubicBezTo>
                  <a:cubicBezTo>
                    <a:pt x="1728" y="4310"/>
                    <a:pt x="2100" y="3917"/>
                    <a:pt x="2245" y="3153"/>
                  </a:cubicBezTo>
                  <a:cubicBezTo>
                    <a:pt x="2440" y="2138"/>
                    <a:pt x="2389" y="1308"/>
                    <a:pt x="2112" y="744"/>
                  </a:cubicBezTo>
                  <a:cubicBezTo>
                    <a:pt x="1907" y="355"/>
                    <a:pt x="1600" y="98"/>
                    <a:pt x="1220" y="16"/>
                  </a:cubicBezTo>
                  <a:cubicBezTo>
                    <a:pt x="1172" y="6"/>
                    <a:pt x="1124" y="0"/>
                    <a:pt x="1077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 rot="-3938383">
              <a:off x="5822114" y="3921523"/>
              <a:ext cx="366940" cy="197887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6A9D7-C3E6-C5D2-7F84-925DC275B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6">
            <a:extLst>
              <a:ext uri="{FF2B5EF4-FFF2-40B4-BE49-F238E27FC236}">
                <a16:creationId xmlns:a16="http://schemas.microsoft.com/office/drawing/2014/main" id="{293DA3ED-40BA-21D7-F20A-BF8CE4E6108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4099" y="4653279"/>
            <a:ext cx="2286284" cy="344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5CD5D4-397B-E43E-98DC-87694FCC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010147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B202D346-9E8C-BD7E-35AF-6B01413B010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9057" y="1993426"/>
            <a:ext cx="2751326" cy="2279856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AB8794B0-9430-FD93-096B-EDFE99BC9E56}"/>
              </a:ext>
            </a:extLst>
          </p:cNvPr>
          <p:cNvPicPr/>
          <p:nvPr/>
        </p:nvPicPr>
        <p:blipFill>
          <a:blip r:embed="rId5" cstate="print"/>
          <a:srcRect r="38545"/>
          <a:stretch>
            <a:fillRect/>
          </a:stretch>
        </p:blipFill>
        <p:spPr>
          <a:xfrm>
            <a:off x="592119" y="1993426"/>
            <a:ext cx="3735566" cy="2886022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DCCEAD21-0477-7104-6E67-E106597302A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60357" y="2604354"/>
            <a:ext cx="1426028" cy="8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9E5CE2-1469-6704-978A-1EC30545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751518"/>
          </a:xfrm>
          <a:prstGeom prst="rect">
            <a:avLst/>
          </a:prstGeom>
        </p:spPr>
      </p:pic>
      <p:pic>
        <p:nvPicPr>
          <p:cNvPr id="10" name="object 2">
            <a:extLst>
              <a:ext uri="{FF2B5EF4-FFF2-40B4-BE49-F238E27FC236}">
                <a16:creationId xmlns:a16="http://schemas.microsoft.com/office/drawing/2014/main" id="{81F8AA66-85A8-731B-8FC1-16992EE1C6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9015" y="1896606"/>
            <a:ext cx="3314403" cy="2271970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291BCF4A-DCA0-D86D-BBA4-459AB2E0B7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874" y="1896606"/>
            <a:ext cx="4223138" cy="2745243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FE588391-7CF1-1C39-BEC5-EBF30D29B6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4557" y="2272465"/>
            <a:ext cx="769913" cy="760126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83B42172-C03E-7DDD-DA89-BA0C2FA2FBD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0271" y="4641849"/>
            <a:ext cx="1885507" cy="2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80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8219" y="2250186"/>
            <a:ext cx="1771650" cy="1038105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b="0" spc="240" dirty="0">
                <a:solidFill>
                  <a:srgbClr val="C00000"/>
                </a:solidFill>
                <a:latin typeface="Palatino Linotype"/>
                <a:cs typeface="Palatino Linotype"/>
              </a:rPr>
              <a:t>THANK </a:t>
            </a:r>
            <a:r>
              <a:rPr b="0" spc="248" dirty="0">
                <a:solidFill>
                  <a:srgbClr val="C00000"/>
                </a:solidFill>
                <a:latin typeface="Palatino Linotype"/>
                <a:cs typeface="Palatino Linotype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9"/>
          <p:cNvSpPr txBox="1">
            <a:spLocks noGrp="1"/>
          </p:cNvSpPr>
          <p:nvPr>
            <p:ph type="title"/>
          </p:nvPr>
        </p:nvSpPr>
        <p:spPr>
          <a:xfrm>
            <a:off x="2153792" y="432501"/>
            <a:ext cx="5892963" cy="4335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000" b="1" u="sng" dirty="0"/>
              <a:t>The Composers</a:t>
            </a:r>
            <a:r>
              <a:rPr lang="en-IN" sz="4000" u="sng" dirty="0"/>
              <a:t> </a:t>
            </a:r>
            <a:endParaRPr sz="4000" u="sng" dirty="0"/>
          </a:p>
        </p:txBody>
      </p:sp>
      <p:sp>
        <p:nvSpPr>
          <p:cNvPr id="1250" name="Google Shape;1250;p49"/>
          <p:cNvSpPr txBox="1">
            <a:spLocks noGrp="1"/>
          </p:cNvSpPr>
          <p:nvPr>
            <p:ph type="subTitle" idx="1"/>
          </p:nvPr>
        </p:nvSpPr>
        <p:spPr>
          <a:xfrm>
            <a:off x="601908" y="995988"/>
            <a:ext cx="5209887" cy="2450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D. Sai Sumanth</a:t>
            </a:r>
          </a:p>
          <a:p>
            <a:pPr marL="0" lvl="0" indent="0"/>
            <a:r>
              <a:rPr lang="en-US" dirty="0"/>
              <a:t>Background – </a:t>
            </a:r>
            <a:r>
              <a:rPr lang="en-US" dirty="0" err="1"/>
              <a:t>B.Tech</a:t>
            </a:r>
            <a:r>
              <a:rPr lang="en-US" dirty="0"/>
              <a:t> CSE AI/ML, BATCH - 433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V. Amarnath Reddy</a:t>
            </a:r>
          </a:p>
          <a:p>
            <a:pPr marL="0" indent="0"/>
            <a:r>
              <a:rPr lang="en-US" sz="1600" dirty="0"/>
              <a:t>Background – </a:t>
            </a:r>
            <a:r>
              <a:rPr lang="en-US" sz="1600" dirty="0" err="1"/>
              <a:t>B.Tech</a:t>
            </a:r>
            <a:r>
              <a:rPr lang="en-US" sz="1600" dirty="0"/>
              <a:t> CSE AI/ML, BATCH - 433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M. Aravind</a:t>
            </a:r>
          </a:p>
          <a:p>
            <a:pPr marL="0" indent="0"/>
            <a:r>
              <a:rPr lang="en-US" sz="1600" dirty="0"/>
              <a:t>Background – </a:t>
            </a:r>
            <a:r>
              <a:rPr lang="en-US" sz="1600" dirty="0" err="1"/>
              <a:t>B.Tech</a:t>
            </a:r>
            <a:r>
              <a:rPr lang="en-US" sz="1600" dirty="0"/>
              <a:t> ECE, BATCH - 433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</p:txBody>
      </p:sp>
      <p:grpSp>
        <p:nvGrpSpPr>
          <p:cNvPr id="1251" name="Google Shape;1251;p49"/>
          <p:cNvGrpSpPr/>
          <p:nvPr/>
        </p:nvGrpSpPr>
        <p:grpSpPr>
          <a:xfrm>
            <a:off x="5905467" y="1421200"/>
            <a:ext cx="2768734" cy="3025010"/>
            <a:chOff x="748251" y="853098"/>
            <a:chExt cx="2768734" cy="3025010"/>
          </a:xfrm>
        </p:grpSpPr>
        <p:grpSp>
          <p:nvGrpSpPr>
            <p:cNvPr id="1252" name="Google Shape;1252;p49"/>
            <p:cNvGrpSpPr/>
            <p:nvPr/>
          </p:nvGrpSpPr>
          <p:grpSpPr>
            <a:xfrm rot="5400000">
              <a:off x="1998883" y="2549276"/>
              <a:ext cx="718803" cy="1938862"/>
              <a:chOff x="2371600" y="495575"/>
              <a:chExt cx="1596630" cy="4306669"/>
            </a:xfrm>
          </p:grpSpPr>
          <p:sp>
            <p:nvSpPr>
              <p:cNvPr id="1253" name="Google Shape;1253;p49"/>
              <p:cNvSpPr/>
              <p:nvPr/>
            </p:nvSpPr>
            <p:spPr>
              <a:xfrm>
                <a:off x="2371600" y="495575"/>
                <a:ext cx="1596630" cy="4306669"/>
              </a:xfrm>
              <a:custGeom>
                <a:avLst/>
                <a:gdLst/>
                <a:ahLst/>
                <a:cxnLst/>
                <a:rect l="l" t="t" r="r" b="b"/>
                <a:pathLst>
                  <a:path w="18566" h="50079" extrusionOk="0">
                    <a:moveTo>
                      <a:pt x="5208" y="1"/>
                    </a:moveTo>
                    <a:cubicBezTo>
                      <a:pt x="2317" y="1"/>
                      <a:pt x="0" y="2317"/>
                      <a:pt x="0" y="5198"/>
                    </a:cubicBezTo>
                    <a:lnTo>
                      <a:pt x="0" y="44871"/>
                    </a:lnTo>
                    <a:cubicBezTo>
                      <a:pt x="0" y="47762"/>
                      <a:pt x="2317" y="50079"/>
                      <a:pt x="5208" y="50079"/>
                    </a:cubicBezTo>
                    <a:lnTo>
                      <a:pt x="13368" y="50079"/>
                    </a:lnTo>
                    <a:cubicBezTo>
                      <a:pt x="16249" y="50079"/>
                      <a:pt x="18566" y="47762"/>
                      <a:pt x="18566" y="44871"/>
                    </a:cubicBezTo>
                    <a:lnTo>
                      <a:pt x="18566" y="5198"/>
                    </a:lnTo>
                    <a:cubicBezTo>
                      <a:pt x="18566" y="2317"/>
                      <a:pt x="16249" y="1"/>
                      <a:pt x="13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2740964" y="434470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2740964" y="4143723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2740964" y="3943604"/>
                <a:ext cx="850859" cy="185153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3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9"/>
              <p:cNvSpPr/>
              <p:nvPr/>
            </p:nvSpPr>
            <p:spPr>
              <a:xfrm>
                <a:off x="2740964" y="3743399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9"/>
              <p:cNvSpPr/>
              <p:nvPr/>
            </p:nvSpPr>
            <p:spPr>
              <a:xfrm>
                <a:off x="2740964" y="3543280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2740964" y="334230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2740964" y="3142183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9"/>
              <p:cNvSpPr/>
              <p:nvPr/>
            </p:nvSpPr>
            <p:spPr>
              <a:xfrm>
                <a:off x="2740964" y="2941204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9"/>
              <p:cNvSpPr/>
              <p:nvPr/>
            </p:nvSpPr>
            <p:spPr>
              <a:xfrm>
                <a:off x="2740964" y="2741085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2740964" y="2540966"/>
                <a:ext cx="850859" cy="185153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3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2740964" y="234076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2740964" y="2139783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1"/>
                    </a:moveTo>
                    <a:lnTo>
                      <a:pt x="1" y="2164"/>
                    </a:lnTo>
                    <a:lnTo>
                      <a:pt x="9893" y="216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2740964" y="1954628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2740964" y="1754509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2740964" y="1553530"/>
                <a:ext cx="850859" cy="18609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64" extrusionOk="0">
                    <a:moveTo>
                      <a:pt x="1" y="0"/>
                    </a:moveTo>
                    <a:lnTo>
                      <a:pt x="1" y="2163"/>
                    </a:lnTo>
                    <a:lnTo>
                      <a:pt x="9893" y="216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2740964" y="1353411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2740964" y="1153292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0"/>
                    </a:moveTo>
                    <a:lnTo>
                      <a:pt x="1" y="2153"/>
                    </a:lnTo>
                    <a:lnTo>
                      <a:pt x="9893" y="2153"/>
                    </a:lnTo>
                    <a:lnTo>
                      <a:pt x="9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2740964" y="952228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2740964" y="752109"/>
                <a:ext cx="850859" cy="18523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2154" extrusionOk="0">
                    <a:moveTo>
                      <a:pt x="1" y="1"/>
                    </a:moveTo>
                    <a:lnTo>
                      <a:pt x="1" y="2154"/>
                    </a:lnTo>
                    <a:lnTo>
                      <a:pt x="9893" y="2154"/>
                    </a:lnTo>
                    <a:lnTo>
                      <a:pt x="9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9"/>
              <p:cNvSpPr/>
              <p:nvPr/>
            </p:nvSpPr>
            <p:spPr>
              <a:xfrm>
                <a:off x="2740964" y="4052048"/>
                <a:ext cx="530863" cy="108443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1" extrusionOk="0">
                    <a:moveTo>
                      <a:pt x="1" y="0"/>
                    </a:moveTo>
                    <a:lnTo>
                      <a:pt x="1" y="1261"/>
                    </a:lnTo>
                    <a:lnTo>
                      <a:pt x="6172" y="126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>
                <a:off x="2740964" y="3661442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1"/>
                    </a:moveTo>
                    <a:lnTo>
                      <a:pt x="1" y="1262"/>
                    </a:lnTo>
                    <a:lnTo>
                      <a:pt x="6172" y="126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2740964" y="3456078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0"/>
                    </a:moveTo>
                    <a:lnTo>
                      <a:pt x="1" y="1271"/>
                    </a:lnTo>
                    <a:lnTo>
                      <a:pt x="6172" y="127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2740964" y="3072524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1"/>
                    </a:moveTo>
                    <a:lnTo>
                      <a:pt x="1" y="1262"/>
                    </a:lnTo>
                    <a:lnTo>
                      <a:pt x="6172" y="126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9"/>
              <p:cNvSpPr/>
              <p:nvPr/>
            </p:nvSpPr>
            <p:spPr>
              <a:xfrm>
                <a:off x="2740964" y="2855635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1"/>
                    </a:moveTo>
                    <a:lnTo>
                      <a:pt x="1" y="1262"/>
                    </a:lnTo>
                    <a:lnTo>
                      <a:pt x="6172" y="126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9"/>
              <p:cNvSpPr/>
              <p:nvPr/>
            </p:nvSpPr>
            <p:spPr>
              <a:xfrm>
                <a:off x="2740964" y="2486271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0"/>
                    </a:moveTo>
                    <a:lnTo>
                      <a:pt x="1" y="1261"/>
                    </a:lnTo>
                    <a:lnTo>
                      <a:pt x="6172" y="126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2740964" y="2244701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1"/>
                    </a:moveTo>
                    <a:lnTo>
                      <a:pt x="1" y="1272"/>
                    </a:lnTo>
                    <a:lnTo>
                      <a:pt x="6172" y="127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2740964" y="1900019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0"/>
                    </a:moveTo>
                    <a:lnTo>
                      <a:pt x="1" y="1271"/>
                    </a:lnTo>
                    <a:lnTo>
                      <a:pt x="6172" y="127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2740964" y="1511219"/>
                <a:ext cx="530863" cy="10852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62" extrusionOk="0">
                    <a:moveTo>
                      <a:pt x="1" y="0"/>
                    </a:moveTo>
                    <a:lnTo>
                      <a:pt x="1" y="1261"/>
                    </a:lnTo>
                    <a:lnTo>
                      <a:pt x="6172" y="1261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2740964" y="1283752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0"/>
                    </a:moveTo>
                    <a:lnTo>
                      <a:pt x="1" y="1272"/>
                    </a:lnTo>
                    <a:lnTo>
                      <a:pt x="6172" y="1272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2740964" y="1070390"/>
                <a:ext cx="530863" cy="109389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1272" extrusionOk="0">
                    <a:moveTo>
                      <a:pt x="1" y="1"/>
                    </a:moveTo>
                    <a:lnTo>
                      <a:pt x="1" y="1272"/>
                    </a:lnTo>
                    <a:lnTo>
                      <a:pt x="6172" y="1272"/>
                    </a:lnTo>
                    <a:lnTo>
                      <a:pt x="6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4" name="Google Shape;1284;p49"/>
            <p:cNvGrpSpPr/>
            <p:nvPr/>
          </p:nvGrpSpPr>
          <p:grpSpPr>
            <a:xfrm rot="-1815116">
              <a:off x="1852664" y="1338305"/>
              <a:ext cx="646614" cy="1639884"/>
              <a:chOff x="2237675" y="2594525"/>
              <a:chExt cx="588450" cy="1492375"/>
            </a:xfrm>
          </p:grpSpPr>
          <p:sp>
            <p:nvSpPr>
              <p:cNvPr id="1285" name="Google Shape;1285;p49"/>
              <p:cNvSpPr/>
              <p:nvPr/>
            </p:nvSpPr>
            <p:spPr>
              <a:xfrm>
                <a:off x="2383500" y="2758300"/>
                <a:ext cx="442625" cy="1328600"/>
              </a:xfrm>
              <a:custGeom>
                <a:avLst/>
                <a:gdLst/>
                <a:ahLst/>
                <a:cxnLst/>
                <a:rect l="l" t="t" r="r" b="b"/>
                <a:pathLst>
                  <a:path w="17705" h="53144" extrusionOk="0">
                    <a:moveTo>
                      <a:pt x="8796" y="0"/>
                    </a:moveTo>
                    <a:cubicBezTo>
                      <a:pt x="8796" y="0"/>
                      <a:pt x="8335" y="12866"/>
                      <a:pt x="8017" y="21774"/>
                    </a:cubicBezTo>
                    <a:cubicBezTo>
                      <a:pt x="7699" y="30683"/>
                      <a:pt x="7176" y="41365"/>
                      <a:pt x="5813" y="45506"/>
                    </a:cubicBezTo>
                    <a:cubicBezTo>
                      <a:pt x="4449" y="49648"/>
                      <a:pt x="3404" y="50273"/>
                      <a:pt x="995" y="50909"/>
                    </a:cubicBezTo>
                    <a:cubicBezTo>
                      <a:pt x="995" y="50909"/>
                      <a:pt x="0" y="51134"/>
                      <a:pt x="0" y="51821"/>
                    </a:cubicBezTo>
                    <a:cubicBezTo>
                      <a:pt x="0" y="52518"/>
                      <a:pt x="3475" y="53092"/>
                      <a:pt x="8478" y="53144"/>
                    </a:cubicBezTo>
                    <a:lnTo>
                      <a:pt x="9227" y="53144"/>
                    </a:lnTo>
                    <a:cubicBezTo>
                      <a:pt x="14219" y="53092"/>
                      <a:pt x="17705" y="52488"/>
                      <a:pt x="17705" y="51821"/>
                    </a:cubicBezTo>
                    <a:cubicBezTo>
                      <a:pt x="17705" y="51134"/>
                      <a:pt x="16710" y="50909"/>
                      <a:pt x="16710" y="50909"/>
                    </a:cubicBezTo>
                    <a:cubicBezTo>
                      <a:pt x="14301" y="50273"/>
                      <a:pt x="13245" y="49638"/>
                      <a:pt x="11882" y="45506"/>
                    </a:cubicBezTo>
                    <a:cubicBezTo>
                      <a:pt x="10518" y="41365"/>
                      <a:pt x="10672" y="31083"/>
                      <a:pt x="10467" y="21774"/>
                    </a:cubicBezTo>
                    <a:cubicBezTo>
                      <a:pt x="10272" y="12866"/>
                      <a:pt x="10518" y="0"/>
                      <a:pt x="105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2383500" y="2758300"/>
                <a:ext cx="244775" cy="1322450"/>
              </a:xfrm>
              <a:custGeom>
                <a:avLst/>
                <a:gdLst/>
                <a:ahLst/>
                <a:cxnLst/>
                <a:rect l="l" t="t" r="r" b="b"/>
                <a:pathLst>
                  <a:path w="9791" h="52898" extrusionOk="0">
                    <a:moveTo>
                      <a:pt x="8796" y="0"/>
                    </a:moveTo>
                    <a:cubicBezTo>
                      <a:pt x="8796" y="0"/>
                      <a:pt x="8335" y="12866"/>
                      <a:pt x="8017" y="21774"/>
                    </a:cubicBezTo>
                    <a:cubicBezTo>
                      <a:pt x="7699" y="30683"/>
                      <a:pt x="7176" y="41375"/>
                      <a:pt x="5813" y="45506"/>
                    </a:cubicBezTo>
                    <a:cubicBezTo>
                      <a:pt x="4449" y="49648"/>
                      <a:pt x="3404" y="50273"/>
                      <a:pt x="995" y="50909"/>
                    </a:cubicBezTo>
                    <a:cubicBezTo>
                      <a:pt x="995" y="50909"/>
                      <a:pt x="0" y="51134"/>
                      <a:pt x="0" y="51832"/>
                    </a:cubicBezTo>
                    <a:cubicBezTo>
                      <a:pt x="0" y="52252"/>
                      <a:pt x="1456" y="52652"/>
                      <a:pt x="3845" y="52898"/>
                    </a:cubicBezTo>
                    <a:cubicBezTo>
                      <a:pt x="6069" y="52252"/>
                      <a:pt x="8427" y="49986"/>
                      <a:pt x="8847" y="39233"/>
                    </a:cubicBezTo>
                    <a:cubicBezTo>
                      <a:pt x="9278" y="28479"/>
                      <a:pt x="9790" y="0"/>
                      <a:pt x="9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2585700" y="2594525"/>
                <a:ext cx="8512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6552" extrusionOk="0">
                    <a:moveTo>
                      <a:pt x="1702" y="1"/>
                    </a:moveTo>
                    <a:cubicBezTo>
                      <a:pt x="626" y="1"/>
                      <a:pt x="1" y="318"/>
                      <a:pt x="1" y="318"/>
                    </a:cubicBezTo>
                    <a:lnTo>
                      <a:pt x="1" y="1497"/>
                    </a:lnTo>
                    <a:lnTo>
                      <a:pt x="493" y="1497"/>
                    </a:lnTo>
                    <a:cubicBezTo>
                      <a:pt x="493" y="2471"/>
                      <a:pt x="1282" y="2676"/>
                      <a:pt x="1282" y="2676"/>
                    </a:cubicBezTo>
                    <a:lnTo>
                      <a:pt x="1282" y="6551"/>
                    </a:lnTo>
                    <a:lnTo>
                      <a:pt x="2123" y="6551"/>
                    </a:lnTo>
                    <a:lnTo>
                      <a:pt x="2123" y="2676"/>
                    </a:lnTo>
                    <a:cubicBezTo>
                      <a:pt x="2123" y="2676"/>
                      <a:pt x="2902" y="2471"/>
                      <a:pt x="2902" y="1497"/>
                    </a:cubicBezTo>
                    <a:lnTo>
                      <a:pt x="3404" y="1497"/>
                    </a:lnTo>
                    <a:lnTo>
                      <a:pt x="3404" y="318"/>
                    </a:lnTo>
                    <a:cubicBezTo>
                      <a:pt x="3404" y="318"/>
                      <a:pt x="2779" y="1"/>
                      <a:pt x="1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2383500" y="2956925"/>
                <a:ext cx="71775" cy="72837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29135" extrusionOk="0">
                    <a:moveTo>
                      <a:pt x="0" y="0"/>
                    </a:moveTo>
                    <a:lnTo>
                      <a:pt x="0" y="1589"/>
                    </a:lnTo>
                    <a:cubicBezTo>
                      <a:pt x="0" y="1589"/>
                      <a:pt x="296" y="1188"/>
                      <a:pt x="634" y="1188"/>
                    </a:cubicBezTo>
                    <a:cubicBezTo>
                      <a:pt x="802" y="1188"/>
                      <a:pt x="981" y="1288"/>
                      <a:pt x="1138" y="1589"/>
                    </a:cubicBezTo>
                    <a:lnTo>
                      <a:pt x="1138" y="26972"/>
                    </a:lnTo>
                    <a:cubicBezTo>
                      <a:pt x="1138" y="26972"/>
                      <a:pt x="1138" y="27925"/>
                      <a:pt x="0" y="27925"/>
                    </a:cubicBezTo>
                    <a:lnTo>
                      <a:pt x="0" y="29135"/>
                    </a:lnTo>
                    <a:cubicBezTo>
                      <a:pt x="0" y="29135"/>
                      <a:pt x="2481" y="29135"/>
                      <a:pt x="2481" y="26890"/>
                    </a:cubicBezTo>
                    <a:cubicBezTo>
                      <a:pt x="2481" y="24993"/>
                      <a:pt x="2635" y="1538"/>
                      <a:pt x="2635" y="1538"/>
                    </a:cubicBezTo>
                    <a:cubicBezTo>
                      <a:pt x="2635" y="1538"/>
                      <a:pt x="2871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2439625" y="3391575"/>
                <a:ext cx="95625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2933" extrusionOk="0">
                    <a:moveTo>
                      <a:pt x="1907" y="370"/>
                    </a:moveTo>
                    <a:cubicBezTo>
                      <a:pt x="2707" y="370"/>
                      <a:pt x="3353" y="862"/>
                      <a:pt x="3353" y="1477"/>
                    </a:cubicBezTo>
                    <a:cubicBezTo>
                      <a:pt x="3353" y="2082"/>
                      <a:pt x="2707" y="2574"/>
                      <a:pt x="1907" y="2574"/>
                    </a:cubicBezTo>
                    <a:cubicBezTo>
                      <a:pt x="1118" y="2574"/>
                      <a:pt x="472" y="2082"/>
                      <a:pt x="472" y="1477"/>
                    </a:cubicBezTo>
                    <a:cubicBezTo>
                      <a:pt x="472" y="862"/>
                      <a:pt x="1118" y="370"/>
                      <a:pt x="1907" y="370"/>
                    </a:cubicBezTo>
                    <a:close/>
                    <a:moveTo>
                      <a:pt x="1907" y="1"/>
                    </a:moveTo>
                    <a:cubicBezTo>
                      <a:pt x="851" y="1"/>
                      <a:pt x="0" y="657"/>
                      <a:pt x="0" y="1477"/>
                    </a:cubicBezTo>
                    <a:cubicBezTo>
                      <a:pt x="0" y="2287"/>
                      <a:pt x="851" y="2932"/>
                      <a:pt x="1907" y="2932"/>
                    </a:cubicBezTo>
                    <a:cubicBezTo>
                      <a:pt x="2963" y="2932"/>
                      <a:pt x="3824" y="2276"/>
                      <a:pt x="3824" y="1477"/>
                    </a:cubicBezTo>
                    <a:cubicBezTo>
                      <a:pt x="3824" y="667"/>
                      <a:pt x="2963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2341200" y="2789825"/>
                <a:ext cx="276575" cy="362150"/>
              </a:xfrm>
              <a:custGeom>
                <a:avLst/>
                <a:gdLst/>
                <a:ahLst/>
                <a:cxnLst/>
                <a:rect l="l" t="t" r="r" b="b"/>
                <a:pathLst>
                  <a:path w="11063" h="14486" extrusionOk="0">
                    <a:moveTo>
                      <a:pt x="5137" y="0"/>
                    </a:moveTo>
                    <a:cubicBezTo>
                      <a:pt x="677" y="0"/>
                      <a:pt x="1" y="3219"/>
                      <a:pt x="1" y="4019"/>
                    </a:cubicBezTo>
                    <a:lnTo>
                      <a:pt x="1" y="14485"/>
                    </a:lnTo>
                    <a:lnTo>
                      <a:pt x="1692" y="14485"/>
                    </a:lnTo>
                    <a:lnTo>
                      <a:pt x="1692" y="4254"/>
                    </a:lnTo>
                    <a:cubicBezTo>
                      <a:pt x="1692" y="2394"/>
                      <a:pt x="3418" y="1495"/>
                      <a:pt x="5798" y="1495"/>
                    </a:cubicBezTo>
                    <a:cubicBezTo>
                      <a:pt x="6133" y="1495"/>
                      <a:pt x="6481" y="1513"/>
                      <a:pt x="6838" y="1548"/>
                    </a:cubicBezTo>
                    <a:cubicBezTo>
                      <a:pt x="9740" y="1835"/>
                      <a:pt x="9955" y="4777"/>
                      <a:pt x="9955" y="4777"/>
                    </a:cubicBezTo>
                    <a:lnTo>
                      <a:pt x="9924" y="14485"/>
                    </a:lnTo>
                    <a:lnTo>
                      <a:pt x="11062" y="14485"/>
                    </a:lnTo>
                    <a:lnTo>
                      <a:pt x="11062" y="5116"/>
                    </a:lnTo>
                    <a:cubicBezTo>
                      <a:pt x="11062" y="1435"/>
                      <a:pt x="9596" y="0"/>
                      <a:pt x="5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2341200" y="3302650"/>
                <a:ext cx="276575" cy="452625"/>
              </a:xfrm>
              <a:custGeom>
                <a:avLst/>
                <a:gdLst/>
                <a:ahLst/>
                <a:cxnLst/>
                <a:rect l="l" t="t" r="r" b="b"/>
                <a:pathLst>
                  <a:path w="11063" h="18105" extrusionOk="0">
                    <a:moveTo>
                      <a:pt x="1" y="0"/>
                    </a:moveTo>
                    <a:lnTo>
                      <a:pt x="1" y="14076"/>
                    </a:lnTo>
                    <a:cubicBezTo>
                      <a:pt x="1" y="14885"/>
                      <a:pt x="677" y="18104"/>
                      <a:pt x="5137" y="18104"/>
                    </a:cubicBezTo>
                    <a:cubicBezTo>
                      <a:pt x="9596" y="18104"/>
                      <a:pt x="11062" y="16669"/>
                      <a:pt x="11062" y="12989"/>
                    </a:cubicBezTo>
                    <a:lnTo>
                      <a:pt x="11062" y="0"/>
                    </a:lnTo>
                    <a:lnTo>
                      <a:pt x="9924" y="0"/>
                    </a:lnTo>
                    <a:lnTo>
                      <a:pt x="9955" y="13327"/>
                    </a:lnTo>
                    <a:cubicBezTo>
                      <a:pt x="9955" y="13327"/>
                      <a:pt x="9740" y="16259"/>
                      <a:pt x="6838" y="16546"/>
                    </a:cubicBezTo>
                    <a:cubicBezTo>
                      <a:pt x="6478" y="16582"/>
                      <a:pt x="6128" y="16600"/>
                      <a:pt x="5791" y="16600"/>
                    </a:cubicBezTo>
                    <a:cubicBezTo>
                      <a:pt x="3414" y="16600"/>
                      <a:pt x="1692" y="15708"/>
                      <a:pt x="1692" y="13850"/>
                    </a:cubicBezTo>
                    <a:lnTo>
                      <a:pt x="1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2237675" y="3144250"/>
                <a:ext cx="44415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2421" extrusionOk="0">
                    <a:moveTo>
                      <a:pt x="1107" y="1"/>
                    </a:moveTo>
                    <a:cubicBezTo>
                      <a:pt x="502" y="1"/>
                      <a:pt x="0" y="544"/>
                      <a:pt x="0" y="1211"/>
                    </a:cubicBezTo>
                    <a:cubicBezTo>
                      <a:pt x="0" y="1877"/>
                      <a:pt x="492" y="2420"/>
                      <a:pt x="1107" y="2420"/>
                    </a:cubicBezTo>
                    <a:lnTo>
                      <a:pt x="16669" y="2420"/>
                    </a:lnTo>
                    <a:cubicBezTo>
                      <a:pt x="17274" y="2420"/>
                      <a:pt x="17766" y="1877"/>
                      <a:pt x="17766" y="1211"/>
                    </a:cubicBezTo>
                    <a:cubicBezTo>
                      <a:pt x="17766" y="544"/>
                      <a:pt x="17274" y="1"/>
                      <a:pt x="166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9"/>
              <p:cNvSpPr/>
              <p:nvPr/>
            </p:nvSpPr>
            <p:spPr>
              <a:xfrm>
                <a:off x="2668475" y="3163725"/>
                <a:ext cx="6537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63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2615" y="862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9"/>
              <p:cNvSpPr/>
              <p:nvPr/>
            </p:nvSpPr>
            <p:spPr>
              <a:xfrm>
                <a:off x="2731275" y="3151950"/>
                <a:ext cx="218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05" extrusionOk="0">
                    <a:moveTo>
                      <a:pt x="0" y="0"/>
                    </a:moveTo>
                    <a:lnTo>
                      <a:pt x="0" y="1805"/>
                    </a:lnTo>
                    <a:lnTo>
                      <a:pt x="872" y="1805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2237675" y="3213200"/>
                <a:ext cx="444150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2420" extrusionOk="0">
                    <a:moveTo>
                      <a:pt x="1107" y="1"/>
                    </a:moveTo>
                    <a:cubicBezTo>
                      <a:pt x="502" y="1"/>
                      <a:pt x="0" y="544"/>
                      <a:pt x="0" y="1210"/>
                    </a:cubicBezTo>
                    <a:cubicBezTo>
                      <a:pt x="0" y="1877"/>
                      <a:pt x="492" y="2420"/>
                      <a:pt x="1107" y="2420"/>
                    </a:cubicBezTo>
                    <a:lnTo>
                      <a:pt x="16669" y="2420"/>
                    </a:lnTo>
                    <a:cubicBezTo>
                      <a:pt x="17274" y="2420"/>
                      <a:pt x="17766" y="1877"/>
                      <a:pt x="17766" y="1210"/>
                    </a:cubicBezTo>
                    <a:cubicBezTo>
                      <a:pt x="17766" y="544"/>
                      <a:pt x="17274" y="1"/>
                      <a:pt x="166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2668475" y="3232675"/>
                <a:ext cx="653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62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2615" y="862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9"/>
              <p:cNvSpPr/>
              <p:nvPr/>
            </p:nvSpPr>
            <p:spPr>
              <a:xfrm>
                <a:off x="2731275" y="3220900"/>
                <a:ext cx="218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05" extrusionOk="0">
                    <a:moveTo>
                      <a:pt x="0" y="0"/>
                    </a:moveTo>
                    <a:lnTo>
                      <a:pt x="0" y="1804"/>
                    </a:lnTo>
                    <a:lnTo>
                      <a:pt x="872" y="1804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9"/>
              <p:cNvSpPr/>
              <p:nvPr/>
            </p:nvSpPr>
            <p:spPr>
              <a:xfrm>
                <a:off x="2237675" y="3282150"/>
                <a:ext cx="444150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2420" extrusionOk="0">
                    <a:moveTo>
                      <a:pt x="1107" y="0"/>
                    </a:moveTo>
                    <a:cubicBezTo>
                      <a:pt x="502" y="0"/>
                      <a:pt x="0" y="543"/>
                      <a:pt x="0" y="1210"/>
                    </a:cubicBezTo>
                    <a:cubicBezTo>
                      <a:pt x="0" y="1876"/>
                      <a:pt x="492" y="2420"/>
                      <a:pt x="1107" y="2420"/>
                    </a:cubicBezTo>
                    <a:lnTo>
                      <a:pt x="16669" y="2420"/>
                    </a:lnTo>
                    <a:cubicBezTo>
                      <a:pt x="17274" y="2420"/>
                      <a:pt x="17766" y="1876"/>
                      <a:pt x="17766" y="1210"/>
                    </a:cubicBezTo>
                    <a:cubicBezTo>
                      <a:pt x="17766" y="543"/>
                      <a:pt x="17274" y="0"/>
                      <a:pt x="16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2668475" y="3301625"/>
                <a:ext cx="653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2615" y="861"/>
                    </a:lnTo>
                    <a:lnTo>
                      <a:pt x="2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2731275" y="3289825"/>
                <a:ext cx="218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05" extrusionOk="0">
                    <a:moveTo>
                      <a:pt x="0" y="1"/>
                    </a:moveTo>
                    <a:lnTo>
                      <a:pt x="0" y="1805"/>
                    </a:lnTo>
                    <a:lnTo>
                      <a:pt x="872" y="1805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>
                <a:off x="2646450" y="3365875"/>
                <a:ext cx="769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1757" extrusionOk="0">
                    <a:moveTo>
                      <a:pt x="1046" y="1"/>
                    </a:moveTo>
                    <a:cubicBezTo>
                      <a:pt x="464" y="1"/>
                      <a:pt x="15" y="234"/>
                      <a:pt x="0" y="239"/>
                    </a:cubicBezTo>
                    <a:lnTo>
                      <a:pt x="10" y="239"/>
                    </a:lnTo>
                    <a:lnTo>
                      <a:pt x="10" y="834"/>
                    </a:lnTo>
                    <a:cubicBezTo>
                      <a:pt x="51" y="813"/>
                      <a:pt x="495" y="576"/>
                      <a:pt x="1036" y="576"/>
                    </a:cubicBezTo>
                    <a:cubicBezTo>
                      <a:pt x="1581" y="576"/>
                      <a:pt x="2224" y="816"/>
                      <a:pt x="2655" y="1756"/>
                    </a:cubicBezTo>
                    <a:lnTo>
                      <a:pt x="3076" y="1521"/>
                    </a:lnTo>
                    <a:cubicBezTo>
                      <a:pt x="2513" y="292"/>
                      <a:pt x="1696" y="1"/>
                      <a:pt x="10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2298925" y="3479475"/>
                <a:ext cx="42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83" extrusionOk="0">
                    <a:moveTo>
                      <a:pt x="0" y="1"/>
                    </a:moveTo>
                    <a:lnTo>
                      <a:pt x="0" y="882"/>
                    </a:lnTo>
                    <a:lnTo>
                      <a:pt x="1692" y="882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2298925" y="3513300"/>
                <a:ext cx="42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83" extrusionOk="0">
                    <a:moveTo>
                      <a:pt x="0" y="1"/>
                    </a:moveTo>
                    <a:lnTo>
                      <a:pt x="0" y="883"/>
                    </a:lnTo>
                    <a:lnTo>
                      <a:pt x="1692" y="883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2306350" y="3528950"/>
                <a:ext cx="8475" cy="992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968" extrusionOk="0">
                    <a:moveTo>
                      <a:pt x="1" y="0"/>
                    </a:moveTo>
                    <a:lnTo>
                      <a:pt x="1" y="3968"/>
                    </a:lnTo>
                    <a:lnTo>
                      <a:pt x="339" y="3968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2296600" y="3563800"/>
                <a:ext cx="2362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88" extrusionOk="0">
                    <a:moveTo>
                      <a:pt x="1" y="1"/>
                    </a:moveTo>
                    <a:lnTo>
                      <a:pt x="1" y="1087"/>
                    </a:lnTo>
                    <a:lnTo>
                      <a:pt x="944" y="1087"/>
                    </a:lnTo>
                    <a:lnTo>
                      <a:pt x="9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2298925" y="3618900"/>
                <a:ext cx="213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70" extrusionOk="0">
                    <a:moveTo>
                      <a:pt x="0" y="1"/>
                    </a:moveTo>
                    <a:lnTo>
                      <a:pt x="0" y="370"/>
                    </a:lnTo>
                    <a:lnTo>
                      <a:pt x="851" y="37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49"/>
            <p:cNvGrpSpPr/>
            <p:nvPr/>
          </p:nvGrpSpPr>
          <p:grpSpPr>
            <a:xfrm>
              <a:off x="748251" y="1165642"/>
              <a:ext cx="1265330" cy="2230579"/>
              <a:chOff x="5007721" y="615631"/>
              <a:chExt cx="1967854" cy="3469018"/>
            </a:xfrm>
          </p:grpSpPr>
          <p:sp>
            <p:nvSpPr>
              <p:cNvPr id="1308" name="Google Shape;1308;p49"/>
              <p:cNvSpPr/>
              <p:nvPr/>
            </p:nvSpPr>
            <p:spPr>
              <a:xfrm>
                <a:off x="5007721" y="2257475"/>
                <a:ext cx="1967854" cy="1762109"/>
              </a:xfrm>
              <a:custGeom>
                <a:avLst/>
                <a:gdLst/>
                <a:ahLst/>
                <a:cxnLst/>
                <a:rect l="l" t="t" r="r" b="b"/>
                <a:pathLst>
                  <a:path w="28531" h="25548" extrusionOk="0">
                    <a:moveTo>
                      <a:pt x="14261" y="1"/>
                    </a:moveTo>
                    <a:cubicBezTo>
                      <a:pt x="13892" y="154"/>
                      <a:pt x="6746" y="3179"/>
                      <a:pt x="3384" y="9411"/>
                    </a:cubicBezTo>
                    <a:cubicBezTo>
                      <a:pt x="1" y="15675"/>
                      <a:pt x="780" y="25117"/>
                      <a:pt x="13810" y="25537"/>
                    </a:cubicBezTo>
                    <a:lnTo>
                      <a:pt x="13810" y="25547"/>
                    </a:lnTo>
                    <a:lnTo>
                      <a:pt x="14722" y="25547"/>
                    </a:lnTo>
                    <a:lnTo>
                      <a:pt x="14722" y="25537"/>
                    </a:lnTo>
                    <a:cubicBezTo>
                      <a:pt x="27752" y="25117"/>
                      <a:pt x="28531" y="15675"/>
                      <a:pt x="25148" y="9411"/>
                    </a:cubicBezTo>
                    <a:cubicBezTo>
                      <a:pt x="21785" y="3179"/>
                      <a:pt x="14640" y="154"/>
                      <a:pt x="14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5629238" y="2502814"/>
                <a:ext cx="724832" cy="724832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509" extrusionOk="0">
                    <a:moveTo>
                      <a:pt x="5250" y="1"/>
                    </a:moveTo>
                    <a:cubicBezTo>
                      <a:pt x="2349" y="1"/>
                      <a:pt x="1" y="2348"/>
                      <a:pt x="1" y="5250"/>
                    </a:cubicBezTo>
                    <a:cubicBezTo>
                      <a:pt x="1" y="8151"/>
                      <a:pt x="2349" y="10509"/>
                      <a:pt x="5250" y="10509"/>
                    </a:cubicBezTo>
                    <a:cubicBezTo>
                      <a:pt x="8151" y="10509"/>
                      <a:pt x="10509" y="8151"/>
                      <a:pt x="10509" y="5250"/>
                    </a:cubicBezTo>
                    <a:cubicBezTo>
                      <a:pt x="10509" y="2348"/>
                      <a:pt x="8151" y="1"/>
                      <a:pt x="5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5733180" y="2606757"/>
                <a:ext cx="516949" cy="516949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7495" extrusionOk="0">
                    <a:moveTo>
                      <a:pt x="3743" y="1"/>
                    </a:moveTo>
                    <a:cubicBezTo>
                      <a:pt x="1682" y="1"/>
                      <a:pt x="1" y="1682"/>
                      <a:pt x="1" y="3743"/>
                    </a:cubicBezTo>
                    <a:cubicBezTo>
                      <a:pt x="1" y="5813"/>
                      <a:pt x="1682" y="7495"/>
                      <a:pt x="3743" y="7495"/>
                    </a:cubicBezTo>
                    <a:cubicBezTo>
                      <a:pt x="5814" y="7495"/>
                      <a:pt x="7495" y="5813"/>
                      <a:pt x="7495" y="3743"/>
                    </a:cubicBezTo>
                    <a:cubicBezTo>
                      <a:pt x="7495" y="1682"/>
                      <a:pt x="5814" y="1"/>
                      <a:pt x="3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5785531" y="4003952"/>
                <a:ext cx="432113" cy="8069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1170" extrusionOk="0">
                    <a:moveTo>
                      <a:pt x="585" y="1"/>
                    </a:moveTo>
                    <a:cubicBezTo>
                      <a:pt x="257" y="1"/>
                      <a:pt x="1" y="267"/>
                      <a:pt x="1" y="585"/>
                    </a:cubicBezTo>
                    <a:cubicBezTo>
                      <a:pt x="1" y="913"/>
                      <a:pt x="257" y="1169"/>
                      <a:pt x="585" y="1169"/>
                    </a:cubicBezTo>
                    <a:lnTo>
                      <a:pt x="5680" y="1169"/>
                    </a:lnTo>
                    <a:cubicBezTo>
                      <a:pt x="5998" y="1169"/>
                      <a:pt x="6264" y="913"/>
                      <a:pt x="6264" y="585"/>
                    </a:cubicBezTo>
                    <a:cubicBezTo>
                      <a:pt x="6264" y="267"/>
                      <a:pt x="5998" y="1"/>
                      <a:pt x="5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5828639" y="1733553"/>
                <a:ext cx="343759" cy="946786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3727" extrusionOk="0">
                    <a:moveTo>
                      <a:pt x="298" y="0"/>
                    </a:moveTo>
                    <a:lnTo>
                      <a:pt x="1" y="13501"/>
                    </a:lnTo>
                    <a:cubicBezTo>
                      <a:pt x="1" y="13501"/>
                      <a:pt x="947" y="12640"/>
                      <a:pt x="2340" y="12640"/>
                    </a:cubicBezTo>
                    <a:cubicBezTo>
                      <a:pt x="3113" y="12640"/>
                      <a:pt x="4022" y="12905"/>
                      <a:pt x="4983" y="13727"/>
                    </a:cubicBezTo>
                    <a:lnTo>
                      <a:pt x="46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9"/>
              <p:cNvSpPr/>
              <p:nvPr/>
            </p:nvSpPr>
            <p:spPr>
              <a:xfrm>
                <a:off x="5740974" y="775719"/>
                <a:ext cx="105459" cy="78008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1" extrusionOk="0">
                    <a:moveTo>
                      <a:pt x="627" y="1"/>
                    </a:moveTo>
                    <a:cubicBezTo>
                      <a:pt x="474" y="1"/>
                      <a:pt x="321" y="65"/>
                      <a:pt x="206" y="191"/>
                    </a:cubicBezTo>
                    <a:cubicBezTo>
                      <a:pt x="1" y="417"/>
                      <a:pt x="21" y="776"/>
                      <a:pt x="247" y="981"/>
                    </a:cubicBezTo>
                    <a:cubicBezTo>
                      <a:pt x="357" y="1081"/>
                      <a:pt x="493" y="1130"/>
                      <a:pt x="628" y="1130"/>
                    </a:cubicBezTo>
                    <a:cubicBezTo>
                      <a:pt x="784" y="1130"/>
                      <a:pt x="937" y="1066"/>
                      <a:pt x="1046" y="940"/>
                    </a:cubicBezTo>
                    <a:cubicBezTo>
                      <a:pt x="1098" y="888"/>
                      <a:pt x="1139" y="817"/>
                      <a:pt x="1159" y="745"/>
                    </a:cubicBezTo>
                    <a:lnTo>
                      <a:pt x="1528" y="745"/>
                    </a:lnTo>
                    <a:lnTo>
                      <a:pt x="1528" y="386"/>
                    </a:lnTo>
                    <a:lnTo>
                      <a:pt x="1159" y="386"/>
                    </a:lnTo>
                    <a:cubicBezTo>
                      <a:pt x="1139" y="304"/>
                      <a:pt x="1077" y="212"/>
                      <a:pt x="1005" y="150"/>
                    </a:cubicBezTo>
                    <a:cubicBezTo>
                      <a:pt x="895" y="50"/>
                      <a:pt x="761" y="1"/>
                      <a:pt x="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9"/>
              <p:cNvSpPr/>
              <p:nvPr/>
            </p:nvSpPr>
            <p:spPr>
              <a:xfrm>
                <a:off x="5734628" y="905872"/>
                <a:ext cx="105390" cy="77663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26" extrusionOk="0">
                    <a:moveTo>
                      <a:pt x="623" y="0"/>
                    </a:moveTo>
                    <a:cubicBezTo>
                      <a:pt x="468" y="0"/>
                      <a:pt x="315" y="65"/>
                      <a:pt x="205" y="191"/>
                    </a:cubicBezTo>
                    <a:cubicBezTo>
                      <a:pt x="0" y="416"/>
                      <a:pt x="21" y="775"/>
                      <a:pt x="246" y="980"/>
                    </a:cubicBezTo>
                    <a:cubicBezTo>
                      <a:pt x="358" y="1077"/>
                      <a:pt x="494" y="1125"/>
                      <a:pt x="629" y="1125"/>
                    </a:cubicBezTo>
                    <a:cubicBezTo>
                      <a:pt x="781" y="1125"/>
                      <a:pt x="932" y="1064"/>
                      <a:pt x="1046" y="939"/>
                    </a:cubicBezTo>
                    <a:cubicBezTo>
                      <a:pt x="1097" y="877"/>
                      <a:pt x="1138" y="806"/>
                      <a:pt x="1159" y="734"/>
                    </a:cubicBezTo>
                    <a:lnTo>
                      <a:pt x="1528" y="734"/>
                    </a:lnTo>
                    <a:lnTo>
                      <a:pt x="1528" y="385"/>
                    </a:lnTo>
                    <a:lnTo>
                      <a:pt x="1159" y="385"/>
                    </a:lnTo>
                    <a:cubicBezTo>
                      <a:pt x="1128" y="293"/>
                      <a:pt x="1077" y="211"/>
                      <a:pt x="1005" y="139"/>
                    </a:cubicBezTo>
                    <a:lnTo>
                      <a:pt x="1005" y="150"/>
                    </a:lnTo>
                    <a:cubicBezTo>
                      <a:pt x="895" y="49"/>
                      <a:pt x="759" y="0"/>
                      <a:pt x="6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>
                <a:off x="5727524" y="1035542"/>
                <a:ext cx="105459" cy="7787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29" extrusionOk="0">
                    <a:moveTo>
                      <a:pt x="628" y="0"/>
                    </a:moveTo>
                    <a:cubicBezTo>
                      <a:pt x="476" y="0"/>
                      <a:pt x="325" y="62"/>
                      <a:pt x="216" y="187"/>
                    </a:cubicBezTo>
                    <a:cubicBezTo>
                      <a:pt x="1" y="422"/>
                      <a:pt x="21" y="771"/>
                      <a:pt x="257" y="986"/>
                    </a:cubicBezTo>
                    <a:cubicBezTo>
                      <a:pt x="362" y="1081"/>
                      <a:pt x="495" y="1128"/>
                      <a:pt x="630" y="1128"/>
                    </a:cubicBezTo>
                    <a:cubicBezTo>
                      <a:pt x="785" y="1128"/>
                      <a:pt x="942" y="1066"/>
                      <a:pt x="1057" y="945"/>
                    </a:cubicBezTo>
                    <a:cubicBezTo>
                      <a:pt x="1108" y="884"/>
                      <a:pt x="1149" y="812"/>
                      <a:pt x="1170" y="740"/>
                    </a:cubicBezTo>
                    <a:lnTo>
                      <a:pt x="1528" y="740"/>
                    </a:lnTo>
                    <a:lnTo>
                      <a:pt x="1528" y="392"/>
                    </a:lnTo>
                    <a:lnTo>
                      <a:pt x="1170" y="392"/>
                    </a:lnTo>
                    <a:cubicBezTo>
                      <a:pt x="1139" y="299"/>
                      <a:pt x="1088" y="217"/>
                      <a:pt x="1016" y="146"/>
                    </a:cubicBezTo>
                    <a:lnTo>
                      <a:pt x="1006" y="146"/>
                    </a:lnTo>
                    <a:cubicBezTo>
                      <a:pt x="899" y="49"/>
                      <a:pt x="764" y="0"/>
                      <a:pt x="6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5718351" y="1174523"/>
                <a:ext cx="105459" cy="77939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0" extrusionOk="0">
                    <a:moveTo>
                      <a:pt x="624" y="1"/>
                    </a:moveTo>
                    <a:cubicBezTo>
                      <a:pt x="469" y="1"/>
                      <a:pt x="315" y="65"/>
                      <a:pt x="206" y="191"/>
                    </a:cubicBezTo>
                    <a:cubicBezTo>
                      <a:pt x="1" y="417"/>
                      <a:pt x="21" y="776"/>
                      <a:pt x="247" y="981"/>
                    </a:cubicBezTo>
                    <a:cubicBezTo>
                      <a:pt x="357" y="1081"/>
                      <a:pt x="491" y="1130"/>
                      <a:pt x="625" y="1130"/>
                    </a:cubicBezTo>
                    <a:cubicBezTo>
                      <a:pt x="778" y="1130"/>
                      <a:pt x="931" y="1065"/>
                      <a:pt x="1046" y="940"/>
                    </a:cubicBezTo>
                    <a:cubicBezTo>
                      <a:pt x="1098" y="878"/>
                      <a:pt x="1139" y="817"/>
                      <a:pt x="1159" y="735"/>
                    </a:cubicBezTo>
                    <a:lnTo>
                      <a:pt x="1528" y="735"/>
                    </a:lnTo>
                    <a:lnTo>
                      <a:pt x="1528" y="386"/>
                    </a:lnTo>
                    <a:lnTo>
                      <a:pt x="1159" y="386"/>
                    </a:lnTo>
                    <a:cubicBezTo>
                      <a:pt x="1128" y="304"/>
                      <a:pt x="1077" y="212"/>
                      <a:pt x="1005" y="150"/>
                    </a:cubicBezTo>
                    <a:cubicBezTo>
                      <a:pt x="895" y="50"/>
                      <a:pt x="759" y="1"/>
                      <a:pt x="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5712005" y="1304469"/>
                <a:ext cx="104700" cy="77594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1125" extrusionOk="0">
                    <a:moveTo>
                      <a:pt x="625" y="0"/>
                    </a:moveTo>
                    <a:cubicBezTo>
                      <a:pt x="469" y="0"/>
                      <a:pt x="315" y="62"/>
                      <a:pt x="205" y="183"/>
                    </a:cubicBezTo>
                    <a:cubicBezTo>
                      <a:pt x="0" y="419"/>
                      <a:pt x="11" y="778"/>
                      <a:pt x="246" y="983"/>
                    </a:cubicBezTo>
                    <a:cubicBezTo>
                      <a:pt x="356" y="1078"/>
                      <a:pt x="490" y="1125"/>
                      <a:pt x="623" y="1125"/>
                    </a:cubicBezTo>
                    <a:cubicBezTo>
                      <a:pt x="777" y="1125"/>
                      <a:pt x="931" y="1063"/>
                      <a:pt x="1046" y="942"/>
                    </a:cubicBezTo>
                    <a:cubicBezTo>
                      <a:pt x="1097" y="880"/>
                      <a:pt x="1138" y="809"/>
                      <a:pt x="1159" y="737"/>
                    </a:cubicBezTo>
                    <a:lnTo>
                      <a:pt x="1518" y="737"/>
                    </a:lnTo>
                    <a:lnTo>
                      <a:pt x="1518" y="388"/>
                    </a:lnTo>
                    <a:lnTo>
                      <a:pt x="1159" y="388"/>
                    </a:lnTo>
                    <a:cubicBezTo>
                      <a:pt x="1128" y="296"/>
                      <a:pt x="1077" y="214"/>
                      <a:pt x="1005" y="142"/>
                    </a:cubicBezTo>
                    <a:cubicBezTo>
                      <a:pt x="896" y="47"/>
                      <a:pt x="760" y="0"/>
                      <a:pt x="6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9"/>
              <p:cNvSpPr/>
              <p:nvPr/>
            </p:nvSpPr>
            <p:spPr>
              <a:xfrm>
                <a:off x="5704901" y="1434070"/>
                <a:ext cx="105459" cy="77939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0" extrusionOk="0">
                    <a:moveTo>
                      <a:pt x="633" y="0"/>
                    </a:moveTo>
                    <a:cubicBezTo>
                      <a:pt x="479" y="0"/>
                      <a:pt x="326" y="65"/>
                      <a:pt x="216" y="190"/>
                    </a:cubicBezTo>
                    <a:cubicBezTo>
                      <a:pt x="1" y="416"/>
                      <a:pt x="21" y="775"/>
                      <a:pt x="257" y="980"/>
                    </a:cubicBezTo>
                    <a:cubicBezTo>
                      <a:pt x="362" y="1080"/>
                      <a:pt x="496" y="1129"/>
                      <a:pt x="630" y="1129"/>
                    </a:cubicBezTo>
                    <a:cubicBezTo>
                      <a:pt x="784" y="1129"/>
                      <a:pt x="937" y="1065"/>
                      <a:pt x="1047" y="939"/>
                    </a:cubicBezTo>
                    <a:cubicBezTo>
                      <a:pt x="1108" y="877"/>
                      <a:pt x="1139" y="816"/>
                      <a:pt x="1170" y="734"/>
                    </a:cubicBezTo>
                    <a:lnTo>
                      <a:pt x="1528" y="734"/>
                    </a:lnTo>
                    <a:lnTo>
                      <a:pt x="1528" y="385"/>
                    </a:lnTo>
                    <a:lnTo>
                      <a:pt x="1170" y="385"/>
                    </a:lnTo>
                    <a:cubicBezTo>
                      <a:pt x="1139" y="303"/>
                      <a:pt x="1088" y="211"/>
                      <a:pt x="1016" y="149"/>
                    </a:cubicBezTo>
                    <a:lnTo>
                      <a:pt x="1006" y="149"/>
                    </a:lnTo>
                    <a:cubicBezTo>
                      <a:pt x="900" y="49"/>
                      <a:pt x="766" y="0"/>
                      <a:pt x="6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9"/>
              <p:cNvSpPr/>
              <p:nvPr/>
            </p:nvSpPr>
            <p:spPr>
              <a:xfrm>
                <a:off x="6158192" y="775719"/>
                <a:ext cx="105390" cy="78008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31" extrusionOk="0">
                    <a:moveTo>
                      <a:pt x="896" y="1"/>
                    </a:moveTo>
                    <a:cubicBezTo>
                      <a:pt x="762" y="1"/>
                      <a:pt x="628" y="50"/>
                      <a:pt x="523" y="150"/>
                    </a:cubicBezTo>
                    <a:lnTo>
                      <a:pt x="513" y="150"/>
                    </a:lnTo>
                    <a:cubicBezTo>
                      <a:pt x="441" y="212"/>
                      <a:pt x="390" y="304"/>
                      <a:pt x="359" y="386"/>
                    </a:cubicBezTo>
                    <a:lnTo>
                      <a:pt x="0" y="386"/>
                    </a:lnTo>
                    <a:lnTo>
                      <a:pt x="0" y="745"/>
                    </a:lnTo>
                    <a:lnTo>
                      <a:pt x="359" y="745"/>
                    </a:lnTo>
                    <a:cubicBezTo>
                      <a:pt x="390" y="817"/>
                      <a:pt x="420" y="888"/>
                      <a:pt x="482" y="940"/>
                    </a:cubicBezTo>
                    <a:cubicBezTo>
                      <a:pt x="591" y="1066"/>
                      <a:pt x="745" y="1130"/>
                      <a:pt x="898" y="1130"/>
                    </a:cubicBezTo>
                    <a:cubicBezTo>
                      <a:pt x="1032" y="1130"/>
                      <a:pt x="1166" y="1081"/>
                      <a:pt x="1271" y="981"/>
                    </a:cubicBezTo>
                    <a:cubicBezTo>
                      <a:pt x="1507" y="776"/>
                      <a:pt x="1528" y="417"/>
                      <a:pt x="1312" y="191"/>
                    </a:cubicBezTo>
                    <a:cubicBezTo>
                      <a:pt x="1203" y="65"/>
                      <a:pt x="1049" y="1"/>
                      <a:pt x="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6164537" y="905872"/>
                <a:ext cx="105390" cy="77663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26" extrusionOk="0">
                    <a:moveTo>
                      <a:pt x="901" y="0"/>
                    </a:moveTo>
                    <a:cubicBezTo>
                      <a:pt x="767" y="0"/>
                      <a:pt x="633" y="49"/>
                      <a:pt x="523" y="150"/>
                    </a:cubicBezTo>
                    <a:lnTo>
                      <a:pt x="523" y="139"/>
                    </a:lnTo>
                    <a:cubicBezTo>
                      <a:pt x="441" y="211"/>
                      <a:pt x="390" y="293"/>
                      <a:pt x="369" y="385"/>
                    </a:cubicBezTo>
                    <a:lnTo>
                      <a:pt x="0" y="385"/>
                    </a:lnTo>
                    <a:lnTo>
                      <a:pt x="0" y="734"/>
                    </a:lnTo>
                    <a:lnTo>
                      <a:pt x="359" y="734"/>
                    </a:lnTo>
                    <a:cubicBezTo>
                      <a:pt x="390" y="806"/>
                      <a:pt x="431" y="877"/>
                      <a:pt x="482" y="939"/>
                    </a:cubicBezTo>
                    <a:cubicBezTo>
                      <a:pt x="591" y="1064"/>
                      <a:pt x="742" y="1125"/>
                      <a:pt x="896" y="1125"/>
                    </a:cubicBezTo>
                    <a:cubicBezTo>
                      <a:pt x="1032" y="1125"/>
                      <a:pt x="1171" y="1077"/>
                      <a:pt x="1282" y="980"/>
                    </a:cubicBezTo>
                    <a:cubicBezTo>
                      <a:pt x="1507" y="775"/>
                      <a:pt x="1528" y="416"/>
                      <a:pt x="1323" y="191"/>
                    </a:cubicBezTo>
                    <a:cubicBezTo>
                      <a:pt x="1208" y="65"/>
                      <a:pt x="1055" y="0"/>
                      <a:pt x="9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6170883" y="1035542"/>
                <a:ext cx="105459" cy="7787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29" extrusionOk="0">
                    <a:moveTo>
                      <a:pt x="906" y="0"/>
                    </a:moveTo>
                    <a:cubicBezTo>
                      <a:pt x="771" y="0"/>
                      <a:pt x="634" y="49"/>
                      <a:pt x="523" y="146"/>
                    </a:cubicBezTo>
                    <a:cubicBezTo>
                      <a:pt x="452" y="217"/>
                      <a:pt x="390" y="299"/>
                      <a:pt x="370" y="392"/>
                    </a:cubicBezTo>
                    <a:lnTo>
                      <a:pt x="1" y="392"/>
                    </a:lnTo>
                    <a:lnTo>
                      <a:pt x="1" y="740"/>
                    </a:lnTo>
                    <a:lnTo>
                      <a:pt x="370" y="740"/>
                    </a:lnTo>
                    <a:cubicBezTo>
                      <a:pt x="390" y="812"/>
                      <a:pt x="431" y="884"/>
                      <a:pt x="482" y="945"/>
                    </a:cubicBezTo>
                    <a:cubicBezTo>
                      <a:pt x="592" y="1066"/>
                      <a:pt x="746" y="1128"/>
                      <a:pt x="902" y="1128"/>
                    </a:cubicBezTo>
                    <a:cubicBezTo>
                      <a:pt x="1037" y="1128"/>
                      <a:pt x="1173" y="1081"/>
                      <a:pt x="1282" y="986"/>
                    </a:cubicBezTo>
                    <a:cubicBezTo>
                      <a:pt x="1508" y="771"/>
                      <a:pt x="1528" y="422"/>
                      <a:pt x="1323" y="187"/>
                    </a:cubicBezTo>
                    <a:cubicBezTo>
                      <a:pt x="1209" y="62"/>
                      <a:pt x="1058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9"/>
              <p:cNvSpPr/>
              <p:nvPr/>
            </p:nvSpPr>
            <p:spPr>
              <a:xfrm>
                <a:off x="6180815" y="1174523"/>
                <a:ext cx="105390" cy="77939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30" extrusionOk="0">
                    <a:moveTo>
                      <a:pt x="896" y="1"/>
                    </a:moveTo>
                    <a:cubicBezTo>
                      <a:pt x="762" y="1"/>
                      <a:pt x="628" y="50"/>
                      <a:pt x="523" y="150"/>
                    </a:cubicBezTo>
                    <a:cubicBezTo>
                      <a:pt x="441" y="212"/>
                      <a:pt x="390" y="304"/>
                      <a:pt x="359" y="386"/>
                    </a:cubicBezTo>
                    <a:lnTo>
                      <a:pt x="0" y="386"/>
                    </a:lnTo>
                    <a:lnTo>
                      <a:pt x="0" y="735"/>
                    </a:lnTo>
                    <a:lnTo>
                      <a:pt x="359" y="735"/>
                    </a:lnTo>
                    <a:cubicBezTo>
                      <a:pt x="390" y="817"/>
                      <a:pt x="420" y="878"/>
                      <a:pt x="482" y="940"/>
                    </a:cubicBezTo>
                    <a:cubicBezTo>
                      <a:pt x="591" y="1065"/>
                      <a:pt x="745" y="1130"/>
                      <a:pt x="898" y="1130"/>
                    </a:cubicBezTo>
                    <a:cubicBezTo>
                      <a:pt x="1032" y="1130"/>
                      <a:pt x="1166" y="1081"/>
                      <a:pt x="1271" y="981"/>
                    </a:cubicBezTo>
                    <a:cubicBezTo>
                      <a:pt x="1507" y="776"/>
                      <a:pt x="1528" y="417"/>
                      <a:pt x="1312" y="191"/>
                    </a:cubicBezTo>
                    <a:cubicBezTo>
                      <a:pt x="1203" y="65"/>
                      <a:pt x="1049" y="1"/>
                      <a:pt x="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9"/>
              <p:cNvSpPr/>
              <p:nvPr/>
            </p:nvSpPr>
            <p:spPr>
              <a:xfrm>
                <a:off x="6187161" y="1304469"/>
                <a:ext cx="105390" cy="77594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25" extrusionOk="0">
                    <a:moveTo>
                      <a:pt x="900" y="0"/>
                    </a:moveTo>
                    <a:cubicBezTo>
                      <a:pt x="767" y="0"/>
                      <a:pt x="633" y="47"/>
                      <a:pt x="523" y="142"/>
                    </a:cubicBezTo>
                    <a:cubicBezTo>
                      <a:pt x="451" y="214"/>
                      <a:pt x="390" y="296"/>
                      <a:pt x="369" y="388"/>
                    </a:cubicBezTo>
                    <a:lnTo>
                      <a:pt x="0" y="388"/>
                    </a:lnTo>
                    <a:lnTo>
                      <a:pt x="0" y="737"/>
                    </a:lnTo>
                    <a:lnTo>
                      <a:pt x="369" y="737"/>
                    </a:lnTo>
                    <a:cubicBezTo>
                      <a:pt x="390" y="809"/>
                      <a:pt x="431" y="880"/>
                      <a:pt x="482" y="942"/>
                    </a:cubicBezTo>
                    <a:cubicBezTo>
                      <a:pt x="592" y="1063"/>
                      <a:pt x="746" y="1125"/>
                      <a:pt x="902" y="1125"/>
                    </a:cubicBezTo>
                    <a:cubicBezTo>
                      <a:pt x="1036" y="1125"/>
                      <a:pt x="1172" y="1078"/>
                      <a:pt x="1282" y="983"/>
                    </a:cubicBezTo>
                    <a:cubicBezTo>
                      <a:pt x="1507" y="778"/>
                      <a:pt x="1528" y="419"/>
                      <a:pt x="1323" y="183"/>
                    </a:cubicBezTo>
                    <a:cubicBezTo>
                      <a:pt x="1208" y="62"/>
                      <a:pt x="1054" y="0"/>
                      <a:pt x="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6193506" y="1434070"/>
                <a:ext cx="105459" cy="77939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0" extrusionOk="0">
                    <a:moveTo>
                      <a:pt x="905" y="0"/>
                    </a:moveTo>
                    <a:cubicBezTo>
                      <a:pt x="770" y="0"/>
                      <a:pt x="633" y="49"/>
                      <a:pt x="523" y="149"/>
                    </a:cubicBezTo>
                    <a:cubicBezTo>
                      <a:pt x="452" y="211"/>
                      <a:pt x="400" y="303"/>
                      <a:pt x="370" y="385"/>
                    </a:cubicBezTo>
                    <a:lnTo>
                      <a:pt x="1" y="385"/>
                    </a:lnTo>
                    <a:lnTo>
                      <a:pt x="1" y="734"/>
                    </a:lnTo>
                    <a:lnTo>
                      <a:pt x="370" y="734"/>
                    </a:lnTo>
                    <a:cubicBezTo>
                      <a:pt x="390" y="816"/>
                      <a:pt x="431" y="877"/>
                      <a:pt x="482" y="939"/>
                    </a:cubicBezTo>
                    <a:cubicBezTo>
                      <a:pt x="597" y="1065"/>
                      <a:pt x="750" y="1129"/>
                      <a:pt x="904" y="1129"/>
                    </a:cubicBezTo>
                    <a:cubicBezTo>
                      <a:pt x="1038" y="1129"/>
                      <a:pt x="1172" y="1080"/>
                      <a:pt x="1282" y="980"/>
                    </a:cubicBezTo>
                    <a:cubicBezTo>
                      <a:pt x="1518" y="775"/>
                      <a:pt x="1528" y="416"/>
                      <a:pt x="1323" y="190"/>
                    </a:cubicBezTo>
                    <a:cubicBezTo>
                      <a:pt x="1214" y="65"/>
                      <a:pt x="1060" y="0"/>
                      <a:pt x="9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5799670" y="615631"/>
                <a:ext cx="401696" cy="1117975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16209" extrusionOk="0">
                    <a:moveTo>
                      <a:pt x="2021" y="2615"/>
                    </a:moveTo>
                    <a:cubicBezTo>
                      <a:pt x="2028" y="2615"/>
                      <a:pt x="2034" y="2615"/>
                      <a:pt x="2041" y="2615"/>
                    </a:cubicBezTo>
                    <a:cubicBezTo>
                      <a:pt x="2328" y="2635"/>
                      <a:pt x="2543" y="2881"/>
                      <a:pt x="2533" y="3168"/>
                    </a:cubicBezTo>
                    <a:lnTo>
                      <a:pt x="1938" y="13666"/>
                    </a:lnTo>
                    <a:cubicBezTo>
                      <a:pt x="1918" y="13946"/>
                      <a:pt x="1683" y="14158"/>
                      <a:pt x="1404" y="14158"/>
                    </a:cubicBezTo>
                    <a:cubicBezTo>
                      <a:pt x="1398" y="14158"/>
                      <a:pt x="1391" y="14158"/>
                      <a:pt x="1385" y="14158"/>
                    </a:cubicBezTo>
                    <a:cubicBezTo>
                      <a:pt x="1098" y="14138"/>
                      <a:pt x="882" y="13891"/>
                      <a:pt x="903" y="13604"/>
                    </a:cubicBezTo>
                    <a:lnTo>
                      <a:pt x="1487" y="3107"/>
                    </a:lnTo>
                    <a:cubicBezTo>
                      <a:pt x="1507" y="2826"/>
                      <a:pt x="1742" y="2615"/>
                      <a:pt x="2021" y="2615"/>
                    </a:cubicBezTo>
                    <a:close/>
                    <a:moveTo>
                      <a:pt x="3936" y="2615"/>
                    </a:moveTo>
                    <a:cubicBezTo>
                      <a:pt x="4215" y="2615"/>
                      <a:pt x="4450" y="2826"/>
                      <a:pt x="4470" y="3107"/>
                    </a:cubicBezTo>
                    <a:lnTo>
                      <a:pt x="5055" y="13604"/>
                    </a:lnTo>
                    <a:cubicBezTo>
                      <a:pt x="5075" y="13891"/>
                      <a:pt x="4850" y="14138"/>
                      <a:pt x="4563" y="14158"/>
                    </a:cubicBezTo>
                    <a:cubicBezTo>
                      <a:pt x="4556" y="14158"/>
                      <a:pt x="4549" y="14158"/>
                      <a:pt x="4543" y="14158"/>
                    </a:cubicBezTo>
                    <a:cubicBezTo>
                      <a:pt x="4264" y="14158"/>
                      <a:pt x="4029" y="13946"/>
                      <a:pt x="4019" y="13666"/>
                    </a:cubicBezTo>
                    <a:lnTo>
                      <a:pt x="3425" y="3168"/>
                    </a:lnTo>
                    <a:cubicBezTo>
                      <a:pt x="3414" y="2881"/>
                      <a:pt x="3630" y="2635"/>
                      <a:pt x="3917" y="2615"/>
                    </a:cubicBezTo>
                    <a:cubicBezTo>
                      <a:pt x="3923" y="2615"/>
                      <a:pt x="3930" y="2615"/>
                      <a:pt x="3936" y="2615"/>
                    </a:cubicBezTo>
                    <a:close/>
                    <a:moveTo>
                      <a:pt x="2892" y="1"/>
                    </a:moveTo>
                    <a:lnTo>
                      <a:pt x="2892" y="11"/>
                    </a:lnTo>
                    <a:cubicBezTo>
                      <a:pt x="1159" y="32"/>
                      <a:pt x="677" y="1508"/>
                      <a:pt x="677" y="1508"/>
                    </a:cubicBezTo>
                    <a:lnTo>
                      <a:pt x="1" y="15132"/>
                    </a:lnTo>
                    <a:lnTo>
                      <a:pt x="677" y="16208"/>
                    </a:lnTo>
                    <a:lnTo>
                      <a:pt x="2912" y="16198"/>
                    </a:lnTo>
                    <a:lnTo>
                      <a:pt x="5147" y="16208"/>
                    </a:lnTo>
                    <a:lnTo>
                      <a:pt x="5823" y="15132"/>
                    </a:lnTo>
                    <a:lnTo>
                      <a:pt x="5147" y="1508"/>
                    </a:lnTo>
                    <a:cubicBezTo>
                      <a:pt x="5147" y="1508"/>
                      <a:pt x="4665" y="32"/>
                      <a:pt x="2933" y="11"/>
                    </a:cubicBezTo>
                    <a:lnTo>
                      <a:pt x="29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9"/>
              <p:cNvSpPr/>
              <p:nvPr/>
            </p:nvSpPr>
            <p:spPr>
              <a:xfrm>
                <a:off x="5596061" y="3422023"/>
                <a:ext cx="791253" cy="99803"/>
              </a:xfrm>
              <a:custGeom>
                <a:avLst/>
                <a:gdLst/>
                <a:ahLst/>
                <a:cxnLst/>
                <a:rect l="l" t="t" r="r" b="b"/>
                <a:pathLst>
                  <a:path w="11472" h="1447" extrusionOk="0">
                    <a:moveTo>
                      <a:pt x="0" y="1"/>
                    </a:moveTo>
                    <a:lnTo>
                      <a:pt x="0" y="1446"/>
                    </a:lnTo>
                    <a:lnTo>
                      <a:pt x="11472" y="1446"/>
                    </a:lnTo>
                    <a:lnTo>
                      <a:pt x="114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9"/>
              <p:cNvSpPr/>
              <p:nvPr/>
            </p:nvSpPr>
            <p:spPr>
              <a:xfrm>
                <a:off x="5820914" y="1733553"/>
                <a:ext cx="74283" cy="2271126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2928" extrusionOk="0">
                    <a:moveTo>
                      <a:pt x="882" y="0"/>
                    </a:moveTo>
                    <a:lnTo>
                      <a:pt x="0" y="32918"/>
                    </a:lnTo>
                    <a:lnTo>
                      <a:pt x="185" y="3292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5880989" y="1733553"/>
                <a:ext cx="55937" cy="2271126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928" extrusionOk="0">
                    <a:moveTo>
                      <a:pt x="616" y="0"/>
                    </a:moveTo>
                    <a:lnTo>
                      <a:pt x="1" y="32918"/>
                    </a:lnTo>
                    <a:lnTo>
                      <a:pt x="185" y="32928"/>
                    </a:lnTo>
                    <a:lnTo>
                      <a:pt x="810" y="11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5953825" y="1733553"/>
                <a:ext cx="33314" cy="2286714"/>
              </a:xfrm>
              <a:custGeom>
                <a:avLst/>
                <a:gdLst/>
                <a:ahLst/>
                <a:cxnLst/>
                <a:rect l="l" t="t" r="r" b="b"/>
                <a:pathLst>
                  <a:path w="483" h="33154" extrusionOk="0">
                    <a:moveTo>
                      <a:pt x="298" y="0"/>
                    </a:moveTo>
                    <a:lnTo>
                      <a:pt x="0" y="33154"/>
                    </a:lnTo>
                    <a:lnTo>
                      <a:pt x="185" y="33154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9"/>
              <p:cNvSpPr/>
              <p:nvPr/>
            </p:nvSpPr>
            <p:spPr>
              <a:xfrm>
                <a:off x="6106531" y="1740964"/>
                <a:ext cx="73594" cy="227119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32929" extrusionOk="0">
                    <a:moveTo>
                      <a:pt x="185" y="1"/>
                    </a:moveTo>
                    <a:lnTo>
                      <a:pt x="1" y="11"/>
                    </a:lnTo>
                    <a:lnTo>
                      <a:pt x="882" y="32928"/>
                    </a:lnTo>
                    <a:lnTo>
                      <a:pt x="1067" y="32928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9"/>
              <p:cNvSpPr/>
              <p:nvPr/>
            </p:nvSpPr>
            <p:spPr>
              <a:xfrm>
                <a:off x="6064802" y="1741654"/>
                <a:ext cx="55937" cy="227119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929" extrusionOk="0">
                    <a:moveTo>
                      <a:pt x="1" y="1"/>
                    </a:moveTo>
                    <a:lnTo>
                      <a:pt x="616" y="32928"/>
                    </a:lnTo>
                    <a:lnTo>
                      <a:pt x="811" y="32918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6013900" y="1732104"/>
                <a:ext cx="33314" cy="2286783"/>
              </a:xfrm>
              <a:custGeom>
                <a:avLst/>
                <a:gdLst/>
                <a:ahLst/>
                <a:cxnLst/>
                <a:rect l="l" t="t" r="r" b="b"/>
                <a:pathLst>
                  <a:path w="483" h="33155" extrusionOk="0">
                    <a:moveTo>
                      <a:pt x="1" y="1"/>
                    </a:moveTo>
                    <a:lnTo>
                      <a:pt x="298" y="33154"/>
                    </a:lnTo>
                    <a:lnTo>
                      <a:pt x="483" y="33154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3" name="Google Shape;1333;p49"/>
            <p:cNvSpPr/>
            <p:nvPr/>
          </p:nvSpPr>
          <p:spPr>
            <a:xfrm rot="5400000">
              <a:off x="1842237" y="917657"/>
              <a:ext cx="235888" cy="106771"/>
            </a:xfrm>
            <a:custGeom>
              <a:avLst/>
              <a:gdLst/>
              <a:ahLst/>
              <a:cxnLst/>
              <a:rect l="l" t="t" r="r" b="b"/>
              <a:pathLst>
                <a:path w="5373" h="2432" extrusionOk="0">
                  <a:moveTo>
                    <a:pt x="1086" y="0"/>
                  </a:moveTo>
                  <a:cubicBezTo>
                    <a:pt x="692" y="0"/>
                    <a:pt x="292" y="370"/>
                    <a:pt x="175" y="802"/>
                  </a:cubicBezTo>
                  <a:cubicBezTo>
                    <a:pt x="1" y="1448"/>
                    <a:pt x="103" y="2370"/>
                    <a:pt x="780" y="2432"/>
                  </a:cubicBezTo>
                  <a:lnTo>
                    <a:pt x="893" y="2432"/>
                  </a:lnTo>
                  <a:lnTo>
                    <a:pt x="5362" y="2114"/>
                  </a:lnTo>
                  <a:lnTo>
                    <a:pt x="5372" y="1929"/>
                  </a:lnTo>
                  <a:lnTo>
                    <a:pt x="1508" y="2216"/>
                  </a:lnTo>
                  <a:cubicBezTo>
                    <a:pt x="1610" y="2114"/>
                    <a:pt x="1692" y="1970"/>
                    <a:pt x="1733" y="1786"/>
                  </a:cubicBezTo>
                  <a:cubicBezTo>
                    <a:pt x="1938" y="1068"/>
                    <a:pt x="1795" y="453"/>
                    <a:pt x="1538" y="197"/>
                  </a:cubicBezTo>
                  <a:cubicBezTo>
                    <a:pt x="1401" y="59"/>
                    <a:pt x="1244" y="0"/>
                    <a:pt x="1086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9"/>
            <p:cNvSpPr/>
            <p:nvPr/>
          </p:nvSpPr>
          <p:spPr>
            <a:xfrm rot="5400000">
              <a:off x="3244849" y="1211528"/>
              <a:ext cx="124727" cy="155327"/>
            </a:xfrm>
            <a:custGeom>
              <a:avLst/>
              <a:gdLst/>
              <a:ahLst/>
              <a:cxnLst/>
              <a:rect l="l" t="t" r="r" b="b"/>
              <a:pathLst>
                <a:path w="2841" h="3538" extrusionOk="0">
                  <a:moveTo>
                    <a:pt x="1159" y="1128"/>
                  </a:moveTo>
                  <a:cubicBezTo>
                    <a:pt x="1425" y="1128"/>
                    <a:pt x="1702" y="1138"/>
                    <a:pt x="1969" y="1159"/>
                  </a:cubicBezTo>
                  <a:cubicBezTo>
                    <a:pt x="1948" y="1497"/>
                    <a:pt x="1917" y="1846"/>
                    <a:pt x="1876" y="2194"/>
                  </a:cubicBezTo>
                  <a:cubicBezTo>
                    <a:pt x="1743" y="2184"/>
                    <a:pt x="1607" y="2179"/>
                    <a:pt x="1472" y="2179"/>
                  </a:cubicBezTo>
                  <a:cubicBezTo>
                    <a:pt x="1336" y="2179"/>
                    <a:pt x="1200" y="2184"/>
                    <a:pt x="1067" y="2194"/>
                  </a:cubicBezTo>
                  <a:cubicBezTo>
                    <a:pt x="1108" y="1835"/>
                    <a:pt x="1138" y="1477"/>
                    <a:pt x="1159" y="1128"/>
                  </a:cubicBezTo>
                  <a:close/>
                  <a:moveTo>
                    <a:pt x="2143" y="0"/>
                  </a:moveTo>
                  <a:lnTo>
                    <a:pt x="1969" y="21"/>
                  </a:lnTo>
                  <a:cubicBezTo>
                    <a:pt x="1999" y="308"/>
                    <a:pt x="1999" y="615"/>
                    <a:pt x="1979" y="933"/>
                  </a:cubicBezTo>
                  <a:cubicBezTo>
                    <a:pt x="1784" y="918"/>
                    <a:pt x="1589" y="909"/>
                    <a:pt x="1390" y="909"/>
                  </a:cubicBezTo>
                  <a:cubicBezTo>
                    <a:pt x="1317" y="909"/>
                    <a:pt x="1243" y="910"/>
                    <a:pt x="1169" y="913"/>
                  </a:cubicBezTo>
                  <a:cubicBezTo>
                    <a:pt x="1179" y="605"/>
                    <a:pt x="1179" y="308"/>
                    <a:pt x="1159" y="31"/>
                  </a:cubicBezTo>
                  <a:lnTo>
                    <a:pt x="995" y="62"/>
                  </a:lnTo>
                  <a:cubicBezTo>
                    <a:pt x="1015" y="328"/>
                    <a:pt x="1015" y="615"/>
                    <a:pt x="1005" y="913"/>
                  </a:cubicBezTo>
                  <a:cubicBezTo>
                    <a:pt x="646" y="933"/>
                    <a:pt x="308" y="974"/>
                    <a:pt x="0" y="1056"/>
                  </a:cubicBezTo>
                  <a:lnTo>
                    <a:pt x="41" y="1272"/>
                  </a:lnTo>
                  <a:cubicBezTo>
                    <a:pt x="328" y="1189"/>
                    <a:pt x="657" y="1148"/>
                    <a:pt x="995" y="1138"/>
                  </a:cubicBezTo>
                  <a:lnTo>
                    <a:pt x="995" y="1138"/>
                  </a:lnTo>
                  <a:cubicBezTo>
                    <a:pt x="974" y="1487"/>
                    <a:pt x="933" y="1846"/>
                    <a:pt x="892" y="2204"/>
                  </a:cubicBezTo>
                  <a:cubicBezTo>
                    <a:pt x="636" y="2225"/>
                    <a:pt x="380" y="2266"/>
                    <a:pt x="154" y="2327"/>
                  </a:cubicBezTo>
                  <a:lnTo>
                    <a:pt x="185" y="2543"/>
                  </a:lnTo>
                  <a:cubicBezTo>
                    <a:pt x="400" y="2481"/>
                    <a:pt x="626" y="2450"/>
                    <a:pt x="872" y="2420"/>
                  </a:cubicBezTo>
                  <a:lnTo>
                    <a:pt x="872" y="2420"/>
                  </a:lnTo>
                  <a:cubicBezTo>
                    <a:pt x="831" y="2748"/>
                    <a:pt x="780" y="3066"/>
                    <a:pt x="739" y="3363"/>
                  </a:cubicBezTo>
                  <a:lnTo>
                    <a:pt x="718" y="3496"/>
                  </a:lnTo>
                  <a:lnTo>
                    <a:pt x="892" y="3537"/>
                  </a:lnTo>
                  <a:lnTo>
                    <a:pt x="913" y="3404"/>
                  </a:lnTo>
                  <a:cubicBezTo>
                    <a:pt x="954" y="3096"/>
                    <a:pt x="995" y="2758"/>
                    <a:pt x="1046" y="2409"/>
                  </a:cubicBezTo>
                  <a:cubicBezTo>
                    <a:pt x="1174" y="2404"/>
                    <a:pt x="1308" y="2402"/>
                    <a:pt x="1442" y="2402"/>
                  </a:cubicBezTo>
                  <a:cubicBezTo>
                    <a:pt x="1577" y="2402"/>
                    <a:pt x="1712" y="2404"/>
                    <a:pt x="1846" y="2409"/>
                  </a:cubicBezTo>
                  <a:cubicBezTo>
                    <a:pt x="1805" y="2727"/>
                    <a:pt x="1764" y="3035"/>
                    <a:pt x="1723" y="3332"/>
                  </a:cubicBezTo>
                  <a:lnTo>
                    <a:pt x="1702" y="3465"/>
                  </a:lnTo>
                  <a:lnTo>
                    <a:pt x="1866" y="3506"/>
                  </a:lnTo>
                  <a:lnTo>
                    <a:pt x="1887" y="3363"/>
                  </a:lnTo>
                  <a:cubicBezTo>
                    <a:pt x="1928" y="3066"/>
                    <a:pt x="1979" y="2748"/>
                    <a:pt x="2020" y="2420"/>
                  </a:cubicBezTo>
                  <a:cubicBezTo>
                    <a:pt x="2266" y="2430"/>
                    <a:pt x="2502" y="2450"/>
                    <a:pt x="2727" y="2471"/>
                  </a:cubicBezTo>
                  <a:lnTo>
                    <a:pt x="2830" y="2471"/>
                  </a:lnTo>
                  <a:lnTo>
                    <a:pt x="2840" y="2256"/>
                  </a:lnTo>
                  <a:lnTo>
                    <a:pt x="2738" y="2245"/>
                  </a:lnTo>
                  <a:cubicBezTo>
                    <a:pt x="2522" y="2225"/>
                    <a:pt x="2287" y="2215"/>
                    <a:pt x="2040" y="2194"/>
                  </a:cubicBezTo>
                  <a:cubicBezTo>
                    <a:pt x="2082" y="1856"/>
                    <a:pt x="2123" y="1507"/>
                    <a:pt x="2143" y="1159"/>
                  </a:cubicBezTo>
                  <a:cubicBezTo>
                    <a:pt x="2287" y="1169"/>
                    <a:pt x="2440" y="1189"/>
                    <a:pt x="2584" y="1200"/>
                  </a:cubicBezTo>
                  <a:lnTo>
                    <a:pt x="2686" y="1200"/>
                  </a:lnTo>
                  <a:lnTo>
                    <a:pt x="2697" y="984"/>
                  </a:lnTo>
                  <a:lnTo>
                    <a:pt x="2594" y="974"/>
                  </a:lnTo>
                  <a:cubicBezTo>
                    <a:pt x="2451" y="964"/>
                    <a:pt x="2307" y="954"/>
                    <a:pt x="2153" y="943"/>
                  </a:cubicBezTo>
                  <a:cubicBezTo>
                    <a:pt x="2164" y="615"/>
                    <a:pt x="2164" y="298"/>
                    <a:pt x="2143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9"/>
            <p:cNvSpPr/>
            <p:nvPr/>
          </p:nvSpPr>
          <p:spPr>
            <a:xfrm rot="5400000">
              <a:off x="3368770" y="2783891"/>
              <a:ext cx="107166" cy="189264"/>
            </a:xfrm>
            <a:custGeom>
              <a:avLst/>
              <a:gdLst/>
              <a:ahLst/>
              <a:cxnLst/>
              <a:rect l="l" t="t" r="r" b="b"/>
              <a:pathLst>
                <a:path w="2441" h="4311" extrusionOk="0">
                  <a:moveTo>
                    <a:pt x="1073" y="320"/>
                  </a:moveTo>
                  <a:cubicBezTo>
                    <a:pt x="1107" y="320"/>
                    <a:pt x="1143" y="325"/>
                    <a:pt x="1179" y="334"/>
                  </a:cubicBezTo>
                  <a:cubicBezTo>
                    <a:pt x="1497" y="406"/>
                    <a:pt x="1743" y="601"/>
                    <a:pt x="1897" y="918"/>
                  </a:cubicBezTo>
                  <a:cubicBezTo>
                    <a:pt x="1999" y="1113"/>
                    <a:pt x="2061" y="1349"/>
                    <a:pt x="2092" y="1615"/>
                  </a:cubicBezTo>
                  <a:cubicBezTo>
                    <a:pt x="2143" y="2026"/>
                    <a:pt x="2112" y="2518"/>
                    <a:pt x="2010" y="3071"/>
                  </a:cubicBezTo>
                  <a:cubicBezTo>
                    <a:pt x="1865" y="3826"/>
                    <a:pt x="1504" y="3991"/>
                    <a:pt x="1152" y="3991"/>
                  </a:cubicBezTo>
                  <a:cubicBezTo>
                    <a:pt x="1078" y="3991"/>
                    <a:pt x="1004" y="3984"/>
                    <a:pt x="933" y="3973"/>
                  </a:cubicBezTo>
                  <a:cubicBezTo>
                    <a:pt x="472" y="3902"/>
                    <a:pt x="236" y="3307"/>
                    <a:pt x="257" y="2190"/>
                  </a:cubicBezTo>
                  <a:cubicBezTo>
                    <a:pt x="257" y="1698"/>
                    <a:pt x="410" y="847"/>
                    <a:pt x="749" y="488"/>
                  </a:cubicBezTo>
                  <a:cubicBezTo>
                    <a:pt x="844" y="376"/>
                    <a:pt x="952" y="320"/>
                    <a:pt x="1073" y="320"/>
                  </a:cubicBezTo>
                  <a:close/>
                  <a:moveTo>
                    <a:pt x="1077" y="0"/>
                  </a:moveTo>
                  <a:cubicBezTo>
                    <a:pt x="897" y="0"/>
                    <a:pt x="731" y="79"/>
                    <a:pt x="585" y="242"/>
                  </a:cubicBezTo>
                  <a:cubicBezTo>
                    <a:pt x="175" y="683"/>
                    <a:pt x="11" y="1667"/>
                    <a:pt x="11" y="2179"/>
                  </a:cubicBezTo>
                  <a:cubicBezTo>
                    <a:pt x="0" y="2466"/>
                    <a:pt x="21" y="2712"/>
                    <a:pt x="41" y="2928"/>
                  </a:cubicBezTo>
                  <a:cubicBezTo>
                    <a:pt x="164" y="3943"/>
                    <a:pt x="564" y="4240"/>
                    <a:pt x="913" y="4291"/>
                  </a:cubicBezTo>
                  <a:cubicBezTo>
                    <a:pt x="993" y="4304"/>
                    <a:pt x="1071" y="4310"/>
                    <a:pt x="1145" y="4310"/>
                  </a:cubicBezTo>
                  <a:cubicBezTo>
                    <a:pt x="1728" y="4310"/>
                    <a:pt x="2100" y="3917"/>
                    <a:pt x="2245" y="3153"/>
                  </a:cubicBezTo>
                  <a:cubicBezTo>
                    <a:pt x="2440" y="2138"/>
                    <a:pt x="2389" y="1308"/>
                    <a:pt x="2112" y="744"/>
                  </a:cubicBezTo>
                  <a:cubicBezTo>
                    <a:pt x="1907" y="355"/>
                    <a:pt x="1600" y="98"/>
                    <a:pt x="1220" y="16"/>
                  </a:cubicBezTo>
                  <a:cubicBezTo>
                    <a:pt x="1172" y="6"/>
                    <a:pt x="1124" y="0"/>
                    <a:pt x="1077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9"/>
            <p:cNvSpPr/>
            <p:nvPr/>
          </p:nvSpPr>
          <p:spPr>
            <a:xfrm rot="5400000">
              <a:off x="2551870" y="1265911"/>
              <a:ext cx="219688" cy="262010"/>
            </a:xfrm>
            <a:custGeom>
              <a:avLst/>
              <a:gdLst/>
              <a:ahLst/>
              <a:cxnLst/>
              <a:rect l="l" t="t" r="r" b="b"/>
              <a:pathLst>
                <a:path w="5004" h="5968" extrusionOk="0">
                  <a:moveTo>
                    <a:pt x="4029" y="3128"/>
                  </a:moveTo>
                  <a:lnTo>
                    <a:pt x="4286" y="3302"/>
                  </a:lnTo>
                  <a:cubicBezTo>
                    <a:pt x="4101" y="3497"/>
                    <a:pt x="3978" y="3876"/>
                    <a:pt x="3865" y="4061"/>
                  </a:cubicBezTo>
                  <a:cubicBezTo>
                    <a:pt x="3599" y="4512"/>
                    <a:pt x="3271" y="4902"/>
                    <a:pt x="2984" y="5332"/>
                  </a:cubicBezTo>
                  <a:lnTo>
                    <a:pt x="2768" y="5189"/>
                  </a:lnTo>
                  <a:cubicBezTo>
                    <a:pt x="2820" y="5025"/>
                    <a:pt x="3137" y="4543"/>
                    <a:pt x="3404" y="4153"/>
                  </a:cubicBezTo>
                  <a:cubicBezTo>
                    <a:pt x="3660" y="3753"/>
                    <a:pt x="3916" y="3384"/>
                    <a:pt x="4029" y="3128"/>
                  </a:cubicBezTo>
                  <a:close/>
                  <a:moveTo>
                    <a:pt x="2184" y="1"/>
                  </a:moveTo>
                  <a:cubicBezTo>
                    <a:pt x="2022" y="1"/>
                    <a:pt x="1859" y="66"/>
                    <a:pt x="1743" y="186"/>
                  </a:cubicBezTo>
                  <a:cubicBezTo>
                    <a:pt x="1436" y="493"/>
                    <a:pt x="1200" y="1098"/>
                    <a:pt x="1579" y="1447"/>
                  </a:cubicBezTo>
                  <a:cubicBezTo>
                    <a:pt x="1600" y="1467"/>
                    <a:pt x="1620" y="1478"/>
                    <a:pt x="1641" y="1498"/>
                  </a:cubicBezTo>
                  <a:lnTo>
                    <a:pt x="3834" y="2995"/>
                  </a:lnTo>
                  <a:cubicBezTo>
                    <a:pt x="3722" y="3220"/>
                    <a:pt x="3465" y="3620"/>
                    <a:pt x="3199" y="4010"/>
                  </a:cubicBezTo>
                  <a:cubicBezTo>
                    <a:pt x="2881" y="4502"/>
                    <a:pt x="2656" y="4840"/>
                    <a:pt x="2574" y="5045"/>
                  </a:cubicBezTo>
                  <a:lnTo>
                    <a:pt x="872" y="3897"/>
                  </a:lnTo>
                  <a:cubicBezTo>
                    <a:pt x="964" y="3876"/>
                    <a:pt x="1067" y="3835"/>
                    <a:pt x="1149" y="3743"/>
                  </a:cubicBezTo>
                  <a:cubicBezTo>
                    <a:pt x="1497" y="3405"/>
                    <a:pt x="1610" y="2964"/>
                    <a:pt x="1548" y="2697"/>
                  </a:cubicBezTo>
                  <a:cubicBezTo>
                    <a:pt x="1469" y="2393"/>
                    <a:pt x="1235" y="2255"/>
                    <a:pt x="996" y="2255"/>
                  </a:cubicBezTo>
                  <a:cubicBezTo>
                    <a:pt x="831" y="2255"/>
                    <a:pt x="665" y="2320"/>
                    <a:pt x="544" y="2441"/>
                  </a:cubicBezTo>
                  <a:cubicBezTo>
                    <a:pt x="236" y="2749"/>
                    <a:pt x="0" y="3343"/>
                    <a:pt x="380" y="3692"/>
                  </a:cubicBezTo>
                  <a:cubicBezTo>
                    <a:pt x="400" y="3712"/>
                    <a:pt x="421" y="3733"/>
                    <a:pt x="441" y="3743"/>
                  </a:cubicBezTo>
                  <a:lnTo>
                    <a:pt x="441" y="3753"/>
                  </a:lnTo>
                  <a:lnTo>
                    <a:pt x="2932" y="5445"/>
                  </a:lnTo>
                  <a:cubicBezTo>
                    <a:pt x="3066" y="5640"/>
                    <a:pt x="3312" y="5865"/>
                    <a:pt x="3496" y="5968"/>
                  </a:cubicBezTo>
                  <a:cubicBezTo>
                    <a:pt x="3742" y="5711"/>
                    <a:pt x="3947" y="5373"/>
                    <a:pt x="4132" y="5055"/>
                  </a:cubicBezTo>
                  <a:cubicBezTo>
                    <a:pt x="4214" y="4922"/>
                    <a:pt x="5003" y="3600"/>
                    <a:pt x="5003" y="3600"/>
                  </a:cubicBezTo>
                  <a:cubicBezTo>
                    <a:pt x="4767" y="3415"/>
                    <a:pt x="4419" y="3200"/>
                    <a:pt x="4419" y="3200"/>
                  </a:cubicBezTo>
                  <a:cubicBezTo>
                    <a:pt x="4409" y="3200"/>
                    <a:pt x="4398" y="3210"/>
                    <a:pt x="4378" y="3220"/>
                  </a:cubicBezTo>
                  <a:lnTo>
                    <a:pt x="2071" y="1642"/>
                  </a:lnTo>
                  <a:cubicBezTo>
                    <a:pt x="2163" y="1631"/>
                    <a:pt x="2256" y="1580"/>
                    <a:pt x="2348" y="1488"/>
                  </a:cubicBezTo>
                  <a:cubicBezTo>
                    <a:pt x="2697" y="1150"/>
                    <a:pt x="2809" y="719"/>
                    <a:pt x="2738" y="452"/>
                  </a:cubicBezTo>
                  <a:cubicBezTo>
                    <a:pt x="2658" y="141"/>
                    <a:pt x="2423" y="1"/>
                    <a:pt x="2184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9"/>
            <p:cNvSpPr/>
            <p:nvPr/>
          </p:nvSpPr>
          <p:spPr>
            <a:xfrm rot="5400000">
              <a:off x="3029114" y="2103901"/>
              <a:ext cx="214727" cy="186147"/>
            </a:xfrm>
            <a:custGeom>
              <a:avLst/>
              <a:gdLst/>
              <a:ahLst/>
              <a:cxnLst/>
              <a:rect l="l" t="t" r="r" b="b"/>
              <a:pathLst>
                <a:path w="4891" h="4240" extrusionOk="0">
                  <a:moveTo>
                    <a:pt x="3948" y="1600"/>
                  </a:moveTo>
                  <a:cubicBezTo>
                    <a:pt x="3907" y="1867"/>
                    <a:pt x="4019" y="2246"/>
                    <a:pt x="4040" y="2461"/>
                  </a:cubicBezTo>
                  <a:cubicBezTo>
                    <a:pt x="4081" y="2984"/>
                    <a:pt x="4040" y="3497"/>
                    <a:pt x="4050" y="4009"/>
                  </a:cubicBezTo>
                  <a:lnTo>
                    <a:pt x="3794" y="4009"/>
                  </a:lnTo>
                  <a:cubicBezTo>
                    <a:pt x="3743" y="3845"/>
                    <a:pt x="3722" y="3271"/>
                    <a:pt x="3712" y="2810"/>
                  </a:cubicBezTo>
                  <a:cubicBezTo>
                    <a:pt x="3702" y="2328"/>
                    <a:pt x="3691" y="1877"/>
                    <a:pt x="3640" y="1610"/>
                  </a:cubicBezTo>
                  <a:lnTo>
                    <a:pt x="3948" y="1600"/>
                  </a:lnTo>
                  <a:close/>
                  <a:moveTo>
                    <a:pt x="657" y="1"/>
                  </a:moveTo>
                  <a:cubicBezTo>
                    <a:pt x="372" y="1"/>
                    <a:pt x="122" y="230"/>
                    <a:pt x="72" y="513"/>
                  </a:cubicBezTo>
                  <a:cubicBezTo>
                    <a:pt x="1" y="944"/>
                    <a:pt x="155" y="1580"/>
                    <a:pt x="667" y="1641"/>
                  </a:cubicBezTo>
                  <a:cubicBezTo>
                    <a:pt x="688" y="1641"/>
                    <a:pt x="718" y="1641"/>
                    <a:pt x="749" y="1651"/>
                  </a:cubicBezTo>
                  <a:lnTo>
                    <a:pt x="3394" y="1610"/>
                  </a:lnTo>
                  <a:cubicBezTo>
                    <a:pt x="3445" y="1856"/>
                    <a:pt x="3455" y="2338"/>
                    <a:pt x="3466" y="2800"/>
                  </a:cubicBezTo>
                  <a:cubicBezTo>
                    <a:pt x="3486" y="3394"/>
                    <a:pt x="3496" y="3794"/>
                    <a:pt x="3548" y="4019"/>
                  </a:cubicBezTo>
                  <a:lnTo>
                    <a:pt x="1497" y="4050"/>
                  </a:lnTo>
                  <a:cubicBezTo>
                    <a:pt x="1569" y="3978"/>
                    <a:pt x="1620" y="3886"/>
                    <a:pt x="1631" y="3763"/>
                  </a:cubicBezTo>
                  <a:cubicBezTo>
                    <a:pt x="1723" y="3292"/>
                    <a:pt x="1569" y="2861"/>
                    <a:pt x="1354" y="2687"/>
                  </a:cubicBezTo>
                  <a:cubicBezTo>
                    <a:pt x="1230" y="2579"/>
                    <a:pt x="1098" y="2533"/>
                    <a:pt x="972" y="2533"/>
                  </a:cubicBezTo>
                  <a:cubicBezTo>
                    <a:pt x="690" y="2533"/>
                    <a:pt x="440" y="2762"/>
                    <a:pt x="390" y="3046"/>
                  </a:cubicBezTo>
                  <a:cubicBezTo>
                    <a:pt x="319" y="3476"/>
                    <a:pt x="462" y="4102"/>
                    <a:pt x="975" y="4173"/>
                  </a:cubicBezTo>
                  <a:lnTo>
                    <a:pt x="1057" y="4173"/>
                  </a:lnTo>
                  <a:lnTo>
                    <a:pt x="1057" y="4184"/>
                  </a:lnTo>
                  <a:lnTo>
                    <a:pt x="4081" y="4132"/>
                  </a:lnTo>
                  <a:cubicBezTo>
                    <a:pt x="4259" y="4200"/>
                    <a:pt x="4522" y="4240"/>
                    <a:pt x="4723" y="4240"/>
                  </a:cubicBezTo>
                  <a:cubicBezTo>
                    <a:pt x="4765" y="4240"/>
                    <a:pt x="4804" y="4238"/>
                    <a:pt x="4839" y="4235"/>
                  </a:cubicBezTo>
                  <a:cubicBezTo>
                    <a:pt x="4891" y="3886"/>
                    <a:pt x="4870" y="3497"/>
                    <a:pt x="4839" y="3117"/>
                  </a:cubicBezTo>
                  <a:cubicBezTo>
                    <a:pt x="4819" y="2974"/>
                    <a:pt x="4706" y="1436"/>
                    <a:pt x="4706" y="1436"/>
                  </a:cubicBezTo>
                  <a:cubicBezTo>
                    <a:pt x="4607" y="1429"/>
                    <a:pt x="4495" y="1427"/>
                    <a:pt x="4391" y="1427"/>
                  </a:cubicBezTo>
                  <a:cubicBezTo>
                    <a:pt x="4181" y="1427"/>
                    <a:pt x="3999" y="1436"/>
                    <a:pt x="3999" y="1436"/>
                  </a:cubicBezTo>
                  <a:cubicBezTo>
                    <a:pt x="3989" y="1446"/>
                    <a:pt x="3989" y="1467"/>
                    <a:pt x="3978" y="1477"/>
                  </a:cubicBezTo>
                  <a:lnTo>
                    <a:pt x="1190" y="1518"/>
                  </a:lnTo>
                  <a:cubicBezTo>
                    <a:pt x="1251" y="1457"/>
                    <a:pt x="1303" y="1364"/>
                    <a:pt x="1323" y="1241"/>
                  </a:cubicBezTo>
                  <a:cubicBezTo>
                    <a:pt x="1415" y="760"/>
                    <a:pt x="1262" y="339"/>
                    <a:pt x="1046" y="155"/>
                  </a:cubicBezTo>
                  <a:cubicBezTo>
                    <a:pt x="920" y="47"/>
                    <a:pt x="785" y="1"/>
                    <a:pt x="657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49"/>
          <p:cNvGrpSpPr/>
          <p:nvPr/>
        </p:nvGrpSpPr>
        <p:grpSpPr>
          <a:xfrm>
            <a:off x="7398328" y="473539"/>
            <a:ext cx="1032448" cy="1429147"/>
            <a:chOff x="7398328" y="473539"/>
            <a:chExt cx="1032448" cy="1429147"/>
          </a:xfrm>
        </p:grpSpPr>
        <p:sp>
          <p:nvSpPr>
            <p:cNvPr id="1339" name="Google Shape;1339;p49"/>
            <p:cNvSpPr/>
            <p:nvPr/>
          </p:nvSpPr>
          <p:spPr>
            <a:xfrm rot="5400000">
              <a:off x="7793976" y="1060191"/>
              <a:ext cx="311927" cy="141849"/>
            </a:xfrm>
            <a:custGeom>
              <a:avLst/>
              <a:gdLst/>
              <a:ahLst/>
              <a:cxnLst/>
              <a:rect l="l" t="t" r="r" b="b"/>
              <a:pathLst>
                <a:path w="7105" h="3231" extrusionOk="0">
                  <a:moveTo>
                    <a:pt x="1375" y="0"/>
                  </a:moveTo>
                  <a:cubicBezTo>
                    <a:pt x="834" y="0"/>
                    <a:pt x="306" y="541"/>
                    <a:pt x="185" y="1149"/>
                  </a:cubicBezTo>
                  <a:cubicBezTo>
                    <a:pt x="0" y="2010"/>
                    <a:pt x="205" y="3220"/>
                    <a:pt x="1107" y="3230"/>
                  </a:cubicBezTo>
                  <a:cubicBezTo>
                    <a:pt x="1148" y="3230"/>
                    <a:pt x="1200" y="3230"/>
                    <a:pt x="1251" y="3220"/>
                  </a:cubicBezTo>
                  <a:lnTo>
                    <a:pt x="1251" y="3230"/>
                  </a:lnTo>
                  <a:lnTo>
                    <a:pt x="7104" y="2369"/>
                  </a:lnTo>
                  <a:lnTo>
                    <a:pt x="7104" y="2133"/>
                  </a:lnTo>
                  <a:lnTo>
                    <a:pt x="2040" y="2871"/>
                  </a:lnTo>
                  <a:cubicBezTo>
                    <a:pt x="2163" y="2728"/>
                    <a:pt x="2266" y="2533"/>
                    <a:pt x="2307" y="2287"/>
                  </a:cubicBezTo>
                  <a:cubicBezTo>
                    <a:pt x="2522" y="1323"/>
                    <a:pt x="2286" y="524"/>
                    <a:pt x="1927" y="216"/>
                  </a:cubicBezTo>
                  <a:cubicBezTo>
                    <a:pt x="1753" y="66"/>
                    <a:pt x="1563" y="0"/>
                    <a:pt x="1375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9"/>
            <p:cNvSpPr/>
            <p:nvPr/>
          </p:nvSpPr>
          <p:spPr>
            <a:xfrm rot="5400000">
              <a:off x="8114895" y="1642104"/>
              <a:ext cx="255249" cy="265917"/>
            </a:xfrm>
            <a:custGeom>
              <a:avLst/>
              <a:gdLst/>
              <a:ahLst/>
              <a:cxnLst/>
              <a:rect l="l" t="t" r="r" b="b"/>
              <a:pathLst>
                <a:path w="5814" h="6057" extrusionOk="0">
                  <a:moveTo>
                    <a:pt x="1160" y="1"/>
                  </a:moveTo>
                  <a:cubicBezTo>
                    <a:pt x="845" y="1"/>
                    <a:pt x="533" y="184"/>
                    <a:pt x="380" y="467"/>
                  </a:cubicBezTo>
                  <a:cubicBezTo>
                    <a:pt x="83" y="1000"/>
                    <a:pt x="1" y="1902"/>
                    <a:pt x="657" y="2210"/>
                  </a:cubicBezTo>
                  <a:cubicBezTo>
                    <a:pt x="687" y="2230"/>
                    <a:pt x="728" y="2240"/>
                    <a:pt x="759" y="2251"/>
                  </a:cubicBezTo>
                  <a:lnTo>
                    <a:pt x="759" y="2261"/>
                  </a:lnTo>
                  <a:lnTo>
                    <a:pt x="3281" y="3030"/>
                  </a:lnTo>
                  <a:cubicBezTo>
                    <a:pt x="3189" y="3102"/>
                    <a:pt x="3158" y="3255"/>
                    <a:pt x="3127" y="3358"/>
                  </a:cubicBezTo>
                  <a:cubicBezTo>
                    <a:pt x="3066" y="3563"/>
                    <a:pt x="3025" y="3768"/>
                    <a:pt x="3035" y="3983"/>
                  </a:cubicBezTo>
                  <a:cubicBezTo>
                    <a:pt x="3035" y="4188"/>
                    <a:pt x="3066" y="4362"/>
                    <a:pt x="3107" y="4568"/>
                  </a:cubicBezTo>
                  <a:cubicBezTo>
                    <a:pt x="3168" y="4926"/>
                    <a:pt x="3097" y="5183"/>
                    <a:pt x="2830" y="5388"/>
                  </a:cubicBezTo>
                  <a:cubicBezTo>
                    <a:pt x="2758" y="5449"/>
                    <a:pt x="2717" y="5480"/>
                    <a:pt x="2615" y="5480"/>
                  </a:cubicBezTo>
                  <a:cubicBezTo>
                    <a:pt x="2492" y="5470"/>
                    <a:pt x="2379" y="5449"/>
                    <a:pt x="2338" y="5377"/>
                  </a:cubicBezTo>
                  <a:lnTo>
                    <a:pt x="2338" y="5377"/>
                  </a:lnTo>
                  <a:cubicBezTo>
                    <a:pt x="2383" y="5507"/>
                    <a:pt x="2514" y="5553"/>
                    <a:pt x="2647" y="5553"/>
                  </a:cubicBezTo>
                  <a:cubicBezTo>
                    <a:pt x="2757" y="5553"/>
                    <a:pt x="2868" y="5522"/>
                    <a:pt x="2933" y="5480"/>
                  </a:cubicBezTo>
                  <a:cubicBezTo>
                    <a:pt x="3179" y="5336"/>
                    <a:pt x="3312" y="5090"/>
                    <a:pt x="3384" y="4834"/>
                  </a:cubicBezTo>
                  <a:cubicBezTo>
                    <a:pt x="3425" y="4670"/>
                    <a:pt x="3455" y="4383"/>
                    <a:pt x="3466" y="4219"/>
                  </a:cubicBezTo>
                  <a:cubicBezTo>
                    <a:pt x="3476" y="4075"/>
                    <a:pt x="3476" y="3901"/>
                    <a:pt x="3517" y="3758"/>
                  </a:cubicBezTo>
                  <a:cubicBezTo>
                    <a:pt x="3558" y="3594"/>
                    <a:pt x="3568" y="3481"/>
                    <a:pt x="3701" y="3368"/>
                  </a:cubicBezTo>
                  <a:cubicBezTo>
                    <a:pt x="3753" y="3327"/>
                    <a:pt x="3855" y="3266"/>
                    <a:pt x="3947" y="3235"/>
                  </a:cubicBezTo>
                  <a:lnTo>
                    <a:pt x="4440" y="3378"/>
                  </a:lnTo>
                  <a:cubicBezTo>
                    <a:pt x="4306" y="3389"/>
                    <a:pt x="4193" y="3471"/>
                    <a:pt x="4132" y="3542"/>
                  </a:cubicBezTo>
                  <a:cubicBezTo>
                    <a:pt x="4019" y="3655"/>
                    <a:pt x="4029" y="3850"/>
                    <a:pt x="4009" y="4014"/>
                  </a:cubicBezTo>
                  <a:cubicBezTo>
                    <a:pt x="3978" y="4311"/>
                    <a:pt x="3988" y="4598"/>
                    <a:pt x="3988" y="4896"/>
                  </a:cubicBezTo>
                  <a:cubicBezTo>
                    <a:pt x="3988" y="5183"/>
                    <a:pt x="3896" y="5767"/>
                    <a:pt x="3527" y="5818"/>
                  </a:cubicBezTo>
                  <a:cubicBezTo>
                    <a:pt x="3511" y="5821"/>
                    <a:pt x="3495" y="5822"/>
                    <a:pt x="3480" y="5822"/>
                  </a:cubicBezTo>
                  <a:cubicBezTo>
                    <a:pt x="3317" y="5822"/>
                    <a:pt x="3228" y="5678"/>
                    <a:pt x="3097" y="5603"/>
                  </a:cubicBezTo>
                  <a:lnTo>
                    <a:pt x="3097" y="5603"/>
                  </a:lnTo>
                  <a:cubicBezTo>
                    <a:pt x="3135" y="5852"/>
                    <a:pt x="3380" y="6057"/>
                    <a:pt x="3638" y="6057"/>
                  </a:cubicBezTo>
                  <a:cubicBezTo>
                    <a:pt x="3656" y="6057"/>
                    <a:pt x="3673" y="6056"/>
                    <a:pt x="3691" y="6054"/>
                  </a:cubicBezTo>
                  <a:cubicBezTo>
                    <a:pt x="4091" y="6013"/>
                    <a:pt x="4399" y="5603"/>
                    <a:pt x="4532" y="5285"/>
                  </a:cubicBezTo>
                  <a:cubicBezTo>
                    <a:pt x="4675" y="4937"/>
                    <a:pt x="4716" y="4527"/>
                    <a:pt x="4932" y="4209"/>
                  </a:cubicBezTo>
                  <a:cubicBezTo>
                    <a:pt x="5106" y="3952"/>
                    <a:pt x="5413" y="3840"/>
                    <a:pt x="5772" y="3788"/>
                  </a:cubicBezTo>
                  <a:lnTo>
                    <a:pt x="5813" y="3624"/>
                  </a:lnTo>
                  <a:lnTo>
                    <a:pt x="1415" y="2281"/>
                  </a:lnTo>
                  <a:cubicBezTo>
                    <a:pt x="1538" y="2220"/>
                    <a:pt x="1641" y="2117"/>
                    <a:pt x="1723" y="1964"/>
                  </a:cubicBezTo>
                  <a:cubicBezTo>
                    <a:pt x="2071" y="1369"/>
                    <a:pt x="2051" y="733"/>
                    <a:pt x="1846" y="405"/>
                  </a:cubicBezTo>
                  <a:cubicBezTo>
                    <a:pt x="1672" y="121"/>
                    <a:pt x="1415" y="1"/>
                    <a:pt x="1160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9"/>
            <p:cNvSpPr/>
            <p:nvPr/>
          </p:nvSpPr>
          <p:spPr>
            <a:xfrm rot="5400000">
              <a:off x="7883986" y="442698"/>
              <a:ext cx="131927" cy="193610"/>
            </a:xfrm>
            <a:custGeom>
              <a:avLst/>
              <a:gdLst/>
              <a:ahLst/>
              <a:cxnLst/>
              <a:rect l="l" t="t" r="r" b="b"/>
              <a:pathLst>
                <a:path w="3005" h="4410" extrusionOk="0">
                  <a:moveTo>
                    <a:pt x="982" y="1"/>
                  </a:moveTo>
                  <a:cubicBezTo>
                    <a:pt x="857" y="1"/>
                    <a:pt x="730" y="38"/>
                    <a:pt x="626" y="112"/>
                  </a:cubicBezTo>
                  <a:cubicBezTo>
                    <a:pt x="298" y="348"/>
                    <a:pt x="1" y="861"/>
                    <a:pt x="308" y="1230"/>
                  </a:cubicBezTo>
                  <a:cubicBezTo>
                    <a:pt x="329" y="1250"/>
                    <a:pt x="339" y="1271"/>
                    <a:pt x="360" y="1291"/>
                  </a:cubicBezTo>
                  <a:lnTo>
                    <a:pt x="1651" y="2450"/>
                  </a:lnTo>
                  <a:cubicBezTo>
                    <a:pt x="1579" y="2470"/>
                    <a:pt x="1518" y="2562"/>
                    <a:pt x="1467" y="2614"/>
                  </a:cubicBezTo>
                  <a:cubicBezTo>
                    <a:pt x="1374" y="2716"/>
                    <a:pt x="1292" y="2829"/>
                    <a:pt x="1231" y="2952"/>
                  </a:cubicBezTo>
                  <a:cubicBezTo>
                    <a:pt x="1180" y="3085"/>
                    <a:pt x="1149" y="3198"/>
                    <a:pt x="1118" y="3331"/>
                  </a:cubicBezTo>
                  <a:cubicBezTo>
                    <a:pt x="1057" y="3557"/>
                    <a:pt x="934" y="3690"/>
                    <a:pt x="729" y="3741"/>
                  </a:cubicBezTo>
                  <a:cubicBezTo>
                    <a:pt x="693" y="3746"/>
                    <a:pt x="667" y="3752"/>
                    <a:pt x="643" y="3752"/>
                  </a:cubicBezTo>
                  <a:cubicBezTo>
                    <a:pt x="618" y="3752"/>
                    <a:pt x="595" y="3746"/>
                    <a:pt x="565" y="3731"/>
                  </a:cubicBezTo>
                  <a:cubicBezTo>
                    <a:pt x="503" y="3700"/>
                    <a:pt x="431" y="3649"/>
                    <a:pt x="431" y="3598"/>
                  </a:cubicBezTo>
                  <a:lnTo>
                    <a:pt x="431" y="3598"/>
                  </a:lnTo>
                  <a:cubicBezTo>
                    <a:pt x="422" y="3745"/>
                    <a:pt x="603" y="3826"/>
                    <a:pt x="722" y="3826"/>
                  </a:cubicBezTo>
                  <a:cubicBezTo>
                    <a:pt x="735" y="3826"/>
                    <a:pt x="748" y="3825"/>
                    <a:pt x="759" y="3823"/>
                  </a:cubicBezTo>
                  <a:cubicBezTo>
                    <a:pt x="944" y="3803"/>
                    <a:pt x="1098" y="3700"/>
                    <a:pt x="1210" y="3567"/>
                  </a:cubicBezTo>
                  <a:cubicBezTo>
                    <a:pt x="1282" y="3475"/>
                    <a:pt x="1374" y="3321"/>
                    <a:pt x="1426" y="3218"/>
                  </a:cubicBezTo>
                  <a:cubicBezTo>
                    <a:pt x="1477" y="3136"/>
                    <a:pt x="1518" y="3034"/>
                    <a:pt x="1590" y="2952"/>
                  </a:cubicBezTo>
                  <a:cubicBezTo>
                    <a:pt x="1661" y="2870"/>
                    <a:pt x="1692" y="2808"/>
                    <a:pt x="1805" y="2778"/>
                  </a:cubicBezTo>
                  <a:cubicBezTo>
                    <a:pt x="1841" y="2770"/>
                    <a:pt x="1888" y="2763"/>
                    <a:pt x="1937" y="2763"/>
                  </a:cubicBezTo>
                  <a:cubicBezTo>
                    <a:pt x="1958" y="2763"/>
                    <a:pt x="1979" y="2764"/>
                    <a:pt x="2000" y="2767"/>
                  </a:cubicBezTo>
                  <a:lnTo>
                    <a:pt x="2246" y="2993"/>
                  </a:lnTo>
                  <a:cubicBezTo>
                    <a:pt x="2213" y="2977"/>
                    <a:pt x="2180" y="2970"/>
                    <a:pt x="2149" y="2970"/>
                  </a:cubicBezTo>
                  <a:cubicBezTo>
                    <a:pt x="2101" y="2970"/>
                    <a:pt x="2057" y="2985"/>
                    <a:pt x="2020" y="3003"/>
                  </a:cubicBezTo>
                  <a:cubicBezTo>
                    <a:pt x="1918" y="3034"/>
                    <a:pt x="1866" y="3157"/>
                    <a:pt x="1815" y="3249"/>
                  </a:cubicBezTo>
                  <a:cubicBezTo>
                    <a:pt x="1713" y="3423"/>
                    <a:pt x="1631" y="3598"/>
                    <a:pt x="1549" y="3772"/>
                  </a:cubicBezTo>
                  <a:cubicBezTo>
                    <a:pt x="1484" y="3929"/>
                    <a:pt x="1303" y="4203"/>
                    <a:pt x="1088" y="4203"/>
                  </a:cubicBezTo>
                  <a:cubicBezTo>
                    <a:pt x="1064" y="4203"/>
                    <a:pt x="1040" y="4199"/>
                    <a:pt x="1016" y="4192"/>
                  </a:cubicBezTo>
                  <a:cubicBezTo>
                    <a:pt x="893" y="4162"/>
                    <a:pt x="882" y="4039"/>
                    <a:pt x="821" y="3946"/>
                  </a:cubicBezTo>
                  <a:lnTo>
                    <a:pt x="821" y="3946"/>
                  </a:lnTo>
                  <a:cubicBezTo>
                    <a:pt x="780" y="4121"/>
                    <a:pt x="882" y="4326"/>
                    <a:pt x="1057" y="4387"/>
                  </a:cubicBezTo>
                  <a:cubicBezTo>
                    <a:pt x="1104" y="4403"/>
                    <a:pt x="1153" y="4410"/>
                    <a:pt x="1202" y="4410"/>
                  </a:cubicBezTo>
                  <a:cubicBezTo>
                    <a:pt x="1412" y="4410"/>
                    <a:pt x="1631" y="4284"/>
                    <a:pt x="1764" y="4151"/>
                  </a:cubicBezTo>
                  <a:cubicBezTo>
                    <a:pt x="1959" y="3987"/>
                    <a:pt x="2092" y="3752"/>
                    <a:pt x="2307" y="3629"/>
                  </a:cubicBezTo>
                  <a:cubicBezTo>
                    <a:pt x="2394" y="3572"/>
                    <a:pt x="2492" y="3549"/>
                    <a:pt x="2597" y="3549"/>
                  </a:cubicBezTo>
                  <a:cubicBezTo>
                    <a:pt x="2702" y="3549"/>
                    <a:pt x="2815" y="3572"/>
                    <a:pt x="2933" y="3608"/>
                  </a:cubicBezTo>
                  <a:lnTo>
                    <a:pt x="3004" y="3516"/>
                  </a:lnTo>
                  <a:lnTo>
                    <a:pt x="739" y="1486"/>
                  </a:lnTo>
                  <a:cubicBezTo>
                    <a:pt x="831" y="1486"/>
                    <a:pt x="923" y="1455"/>
                    <a:pt x="1016" y="1383"/>
                  </a:cubicBezTo>
                  <a:cubicBezTo>
                    <a:pt x="1385" y="1117"/>
                    <a:pt x="1549" y="738"/>
                    <a:pt x="1528" y="481"/>
                  </a:cubicBezTo>
                  <a:cubicBezTo>
                    <a:pt x="1487" y="158"/>
                    <a:pt x="1238" y="1"/>
                    <a:pt x="982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9"/>
            <p:cNvSpPr/>
            <p:nvPr/>
          </p:nvSpPr>
          <p:spPr>
            <a:xfrm rot="5400000">
              <a:off x="7337984" y="1060477"/>
              <a:ext cx="261966" cy="141278"/>
            </a:xfrm>
            <a:custGeom>
              <a:avLst/>
              <a:gdLst/>
              <a:ahLst/>
              <a:cxnLst/>
              <a:rect l="l" t="t" r="r" b="b"/>
              <a:pathLst>
                <a:path w="5967" h="3218" extrusionOk="0">
                  <a:moveTo>
                    <a:pt x="5424" y="373"/>
                  </a:moveTo>
                  <a:cubicBezTo>
                    <a:pt x="5468" y="373"/>
                    <a:pt x="5512" y="377"/>
                    <a:pt x="5556" y="387"/>
                  </a:cubicBezTo>
                  <a:lnTo>
                    <a:pt x="5556" y="376"/>
                  </a:lnTo>
                  <a:cubicBezTo>
                    <a:pt x="5669" y="407"/>
                    <a:pt x="5710" y="438"/>
                    <a:pt x="5720" y="448"/>
                  </a:cubicBezTo>
                  <a:cubicBezTo>
                    <a:pt x="5720" y="458"/>
                    <a:pt x="5720" y="479"/>
                    <a:pt x="5700" y="499"/>
                  </a:cubicBezTo>
                  <a:cubicBezTo>
                    <a:pt x="5618" y="643"/>
                    <a:pt x="5485" y="766"/>
                    <a:pt x="5300" y="879"/>
                  </a:cubicBezTo>
                  <a:cubicBezTo>
                    <a:pt x="5142" y="967"/>
                    <a:pt x="4987" y="1013"/>
                    <a:pt x="4868" y="1013"/>
                  </a:cubicBezTo>
                  <a:cubicBezTo>
                    <a:pt x="4794" y="1013"/>
                    <a:pt x="4734" y="996"/>
                    <a:pt x="4695" y="961"/>
                  </a:cubicBezTo>
                  <a:cubicBezTo>
                    <a:pt x="4624" y="899"/>
                    <a:pt x="4572" y="848"/>
                    <a:pt x="4542" y="817"/>
                  </a:cubicBezTo>
                  <a:cubicBezTo>
                    <a:pt x="4828" y="576"/>
                    <a:pt x="5122" y="373"/>
                    <a:pt x="5424" y="373"/>
                  </a:cubicBezTo>
                  <a:close/>
                  <a:moveTo>
                    <a:pt x="2821" y="1220"/>
                  </a:moveTo>
                  <a:cubicBezTo>
                    <a:pt x="2987" y="1220"/>
                    <a:pt x="3176" y="1283"/>
                    <a:pt x="3342" y="1463"/>
                  </a:cubicBezTo>
                  <a:cubicBezTo>
                    <a:pt x="3004" y="1688"/>
                    <a:pt x="2655" y="1893"/>
                    <a:pt x="2286" y="2099"/>
                  </a:cubicBezTo>
                  <a:cubicBezTo>
                    <a:pt x="2266" y="2027"/>
                    <a:pt x="2255" y="1934"/>
                    <a:pt x="2245" y="1832"/>
                  </a:cubicBezTo>
                  <a:cubicBezTo>
                    <a:pt x="2245" y="1576"/>
                    <a:pt x="2379" y="1350"/>
                    <a:pt x="2604" y="1258"/>
                  </a:cubicBezTo>
                  <a:cubicBezTo>
                    <a:pt x="2667" y="1235"/>
                    <a:pt x="2742" y="1220"/>
                    <a:pt x="2821" y="1220"/>
                  </a:cubicBezTo>
                  <a:close/>
                  <a:moveTo>
                    <a:pt x="3110" y="239"/>
                  </a:moveTo>
                  <a:cubicBezTo>
                    <a:pt x="3480" y="239"/>
                    <a:pt x="3838" y="371"/>
                    <a:pt x="4070" y="612"/>
                  </a:cubicBezTo>
                  <a:cubicBezTo>
                    <a:pt x="4152" y="694"/>
                    <a:pt x="4193" y="745"/>
                    <a:pt x="4224" y="786"/>
                  </a:cubicBezTo>
                  <a:cubicBezTo>
                    <a:pt x="4193" y="807"/>
                    <a:pt x="4173" y="827"/>
                    <a:pt x="4152" y="838"/>
                  </a:cubicBezTo>
                  <a:cubicBezTo>
                    <a:pt x="4019" y="961"/>
                    <a:pt x="3885" y="1084"/>
                    <a:pt x="3752" y="1166"/>
                  </a:cubicBezTo>
                  <a:cubicBezTo>
                    <a:pt x="3680" y="1217"/>
                    <a:pt x="3609" y="1268"/>
                    <a:pt x="3537" y="1319"/>
                  </a:cubicBezTo>
                  <a:cubicBezTo>
                    <a:pt x="3350" y="1096"/>
                    <a:pt x="3102" y="979"/>
                    <a:pt x="2850" y="979"/>
                  </a:cubicBezTo>
                  <a:cubicBezTo>
                    <a:pt x="2743" y="979"/>
                    <a:pt x="2636" y="1000"/>
                    <a:pt x="2532" y="1043"/>
                  </a:cubicBezTo>
                  <a:cubicBezTo>
                    <a:pt x="2204" y="1166"/>
                    <a:pt x="2009" y="1483"/>
                    <a:pt x="2020" y="1852"/>
                  </a:cubicBezTo>
                  <a:cubicBezTo>
                    <a:pt x="2020" y="1986"/>
                    <a:pt x="2040" y="2109"/>
                    <a:pt x="2081" y="2211"/>
                  </a:cubicBezTo>
                  <a:cubicBezTo>
                    <a:pt x="1999" y="2263"/>
                    <a:pt x="1907" y="2304"/>
                    <a:pt x="1825" y="2345"/>
                  </a:cubicBezTo>
                  <a:cubicBezTo>
                    <a:pt x="1753" y="2232"/>
                    <a:pt x="1692" y="2119"/>
                    <a:pt x="1671" y="2016"/>
                  </a:cubicBezTo>
                  <a:cubicBezTo>
                    <a:pt x="1569" y="1606"/>
                    <a:pt x="1753" y="1073"/>
                    <a:pt x="1927" y="848"/>
                  </a:cubicBezTo>
                  <a:cubicBezTo>
                    <a:pt x="2194" y="489"/>
                    <a:pt x="2573" y="284"/>
                    <a:pt x="2994" y="243"/>
                  </a:cubicBezTo>
                  <a:cubicBezTo>
                    <a:pt x="3032" y="240"/>
                    <a:pt x="3071" y="239"/>
                    <a:pt x="3110" y="239"/>
                  </a:cubicBezTo>
                  <a:close/>
                  <a:moveTo>
                    <a:pt x="3465" y="1647"/>
                  </a:moveTo>
                  <a:cubicBezTo>
                    <a:pt x="3527" y="1781"/>
                    <a:pt x="3537" y="1945"/>
                    <a:pt x="3506" y="2109"/>
                  </a:cubicBezTo>
                  <a:cubicBezTo>
                    <a:pt x="3465" y="2375"/>
                    <a:pt x="3301" y="2621"/>
                    <a:pt x="3076" y="2775"/>
                  </a:cubicBezTo>
                  <a:cubicBezTo>
                    <a:pt x="2942" y="2867"/>
                    <a:pt x="2754" y="2979"/>
                    <a:pt x="2590" y="2979"/>
                  </a:cubicBezTo>
                  <a:cubicBezTo>
                    <a:pt x="2552" y="2979"/>
                    <a:pt x="2515" y="2973"/>
                    <a:pt x="2481" y="2960"/>
                  </a:cubicBezTo>
                  <a:cubicBezTo>
                    <a:pt x="2317" y="2908"/>
                    <a:pt x="2112" y="2734"/>
                    <a:pt x="1958" y="2539"/>
                  </a:cubicBezTo>
                  <a:cubicBezTo>
                    <a:pt x="2040" y="2498"/>
                    <a:pt x="2112" y="2457"/>
                    <a:pt x="2194" y="2416"/>
                  </a:cubicBezTo>
                  <a:cubicBezTo>
                    <a:pt x="2286" y="2539"/>
                    <a:pt x="2420" y="2611"/>
                    <a:pt x="2543" y="2632"/>
                  </a:cubicBezTo>
                  <a:cubicBezTo>
                    <a:pt x="2551" y="2632"/>
                    <a:pt x="2558" y="2632"/>
                    <a:pt x="2566" y="2632"/>
                  </a:cubicBezTo>
                  <a:cubicBezTo>
                    <a:pt x="2730" y="2632"/>
                    <a:pt x="2863" y="2531"/>
                    <a:pt x="2912" y="2355"/>
                  </a:cubicBezTo>
                  <a:cubicBezTo>
                    <a:pt x="2932" y="2293"/>
                    <a:pt x="2891" y="2232"/>
                    <a:pt x="2840" y="2211"/>
                  </a:cubicBezTo>
                  <a:cubicBezTo>
                    <a:pt x="2829" y="2208"/>
                    <a:pt x="2818" y="2206"/>
                    <a:pt x="2807" y="2206"/>
                  </a:cubicBezTo>
                  <a:cubicBezTo>
                    <a:pt x="2755" y="2206"/>
                    <a:pt x="2705" y="2244"/>
                    <a:pt x="2696" y="2304"/>
                  </a:cubicBezTo>
                  <a:cubicBezTo>
                    <a:pt x="2676" y="2365"/>
                    <a:pt x="2635" y="2396"/>
                    <a:pt x="2573" y="2396"/>
                  </a:cubicBezTo>
                  <a:cubicBezTo>
                    <a:pt x="2522" y="2386"/>
                    <a:pt x="2461" y="2355"/>
                    <a:pt x="2409" y="2304"/>
                  </a:cubicBezTo>
                  <a:cubicBezTo>
                    <a:pt x="2768" y="2088"/>
                    <a:pt x="3127" y="1873"/>
                    <a:pt x="3465" y="1647"/>
                  </a:cubicBezTo>
                  <a:close/>
                  <a:moveTo>
                    <a:pt x="3130" y="1"/>
                  </a:moveTo>
                  <a:cubicBezTo>
                    <a:pt x="3081" y="1"/>
                    <a:pt x="3032" y="3"/>
                    <a:pt x="2983" y="7"/>
                  </a:cubicBezTo>
                  <a:cubicBezTo>
                    <a:pt x="2491" y="48"/>
                    <a:pt x="2061" y="294"/>
                    <a:pt x="1753" y="704"/>
                  </a:cubicBezTo>
                  <a:cubicBezTo>
                    <a:pt x="1548" y="971"/>
                    <a:pt x="1323" y="1576"/>
                    <a:pt x="1446" y="2088"/>
                  </a:cubicBezTo>
                  <a:cubicBezTo>
                    <a:pt x="1476" y="2201"/>
                    <a:pt x="1538" y="2334"/>
                    <a:pt x="1610" y="2457"/>
                  </a:cubicBezTo>
                  <a:cubicBezTo>
                    <a:pt x="1381" y="2571"/>
                    <a:pt x="1034" y="2725"/>
                    <a:pt x="767" y="2725"/>
                  </a:cubicBezTo>
                  <a:cubicBezTo>
                    <a:pt x="651" y="2725"/>
                    <a:pt x="551" y="2696"/>
                    <a:pt x="482" y="2621"/>
                  </a:cubicBezTo>
                  <a:cubicBezTo>
                    <a:pt x="328" y="2447"/>
                    <a:pt x="226" y="2150"/>
                    <a:pt x="246" y="1904"/>
                  </a:cubicBezTo>
                  <a:cubicBezTo>
                    <a:pt x="256" y="1760"/>
                    <a:pt x="308" y="1658"/>
                    <a:pt x="390" y="1586"/>
                  </a:cubicBezTo>
                  <a:cubicBezTo>
                    <a:pt x="486" y="1498"/>
                    <a:pt x="612" y="1448"/>
                    <a:pt x="717" y="1448"/>
                  </a:cubicBezTo>
                  <a:cubicBezTo>
                    <a:pt x="735" y="1448"/>
                    <a:pt x="753" y="1450"/>
                    <a:pt x="769" y="1453"/>
                  </a:cubicBezTo>
                  <a:cubicBezTo>
                    <a:pt x="841" y="1473"/>
                    <a:pt x="892" y="1514"/>
                    <a:pt x="923" y="1586"/>
                  </a:cubicBezTo>
                  <a:cubicBezTo>
                    <a:pt x="974" y="1699"/>
                    <a:pt x="964" y="1811"/>
                    <a:pt x="892" y="1914"/>
                  </a:cubicBezTo>
                  <a:cubicBezTo>
                    <a:pt x="846" y="1978"/>
                    <a:pt x="783" y="2018"/>
                    <a:pt x="727" y="2018"/>
                  </a:cubicBezTo>
                  <a:cubicBezTo>
                    <a:pt x="720" y="2018"/>
                    <a:pt x="714" y="2018"/>
                    <a:pt x="708" y="2016"/>
                  </a:cubicBezTo>
                  <a:cubicBezTo>
                    <a:pt x="646" y="2016"/>
                    <a:pt x="595" y="1975"/>
                    <a:pt x="554" y="1904"/>
                  </a:cubicBezTo>
                  <a:cubicBezTo>
                    <a:pt x="574" y="1904"/>
                    <a:pt x="585" y="1893"/>
                    <a:pt x="605" y="1893"/>
                  </a:cubicBezTo>
                  <a:cubicBezTo>
                    <a:pt x="667" y="1883"/>
                    <a:pt x="718" y="1832"/>
                    <a:pt x="718" y="1760"/>
                  </a:cubicBezTo>
                  <a:cubicBezTo>
                    <a:pt x="708" y="1699"/>
                    <a:pt x="656" y="1658"/>
                    <a:pt x="595" y="1658"/>
                  </a:cubicBezTo>
                  <a:cubicBezTo>
                    <a:pt x="502" y="1668"/>
                    <a:pt x="400" y="1688"/>
                    <a:pt x="338" y="1770"/>
                  </a:cubicBezTo>
                  <a:cubicBezTo>
                    <a:pt x="308" y="1801"/>
                    <a:pt x="297" y="1852"/>
                    <a:pt x="297" y="1893"/>
                  </a:cubicBezTo>
                  <a:cubicBezTo>
                    <a:pt x="297" y="1904"/>
                    <a:pt x="308" y="1914"/>
                    <a:pt x="308" y="1924"/>
                  </a:cubicBezTo>
                  <a:cubicBezTo>
                    <a:pt x="410" y="2191"/>
                    <a:pt x="574" y="2242"/>
                    <a:pt x="667" y="2252"/>
                  </a:cubicBezTo>
                  <a:cubicBezTo>
                    <a:pt x="682" y="2254"/>
                    <a:pt x="698" y="2255"/>
                    <a:pt x="714" y="2255"/>
                  </a:cubicBezTo>
                  <a:cubicBezTo>
                    <a:pt x="851" y="2255"/>
                    <a:pt x="985" y="2176"/>
                    <a:pt x="1077" y="2047"/>
                  </a:cubicBezTo>
                  <a:cubicBezTo>
                    <a:pt x="1189" y="1873"/>
                    <a:pt x="1220" y="1668"/>
                    <a:pt x="1128" y="1483"/>
                  </a:cubicBezTo>
                  <a:cubicBezTo>
                    <a:pt x="1066" y="1340"/>
                    <a:pt x="964" y="1248"/>
                    <a:pt x="820" y="1227"/>
                  </a:cubicBezTo>
                  <a:cubicBezTo>
                    <a:pt x="786" y="1219"/>
                    <a:pt x="749" y="1216"/>
                    <a:pt x="712" y="1216"/>
                  </a:cubicBezTo>
                  <a:cubicBezTo>
                    <a:pt x="553" y="1216"/>
                    <a:pt x="379" y="1285"/>
                    <a:pt x="246" y="1401"/>
                  </a:cubicBezTo>
                  <a:cubicBezTo>
                    <a:pt x="113" y="1524"/>
                    <a:pt x="31" y="1699"/>
                    <a:pt x="21" y="1893"/>
                  </a:cubicBezTo>
                  <a:cubicBezTo>
                    <a:pt x="0" y="2088"/>
                    <a:pt x="41" y="2304"/>
                    <a:pt x="133" y="2498"/>
                  </a:cubicBezTo>
                  <a:cubicBezTo>
                    <a:pt x="174" y="2601"/>
                    <a:pt x="236" y="2703"/>
                    <a:pt x="308" y="2785"/>
                  </a:cubicBezTo>
                  <a:cubicBezTo>
                    <a:pt x="426" y="2914"/>
                    <a:pt x="585" y="2963"/>
                    <a:pt x="758" y="2963"/>
                  </a:cubicBezTo>
                  <a:cubicBezTo>
                    <a:pt x="1095" y="2963"/>
                    <a:pt x="1486" y="2781"/>
                    <a:pt x="1743" y="2652"/>
                  </a:cubicBezTo>
                  <a:cubicBezTo>
                    <a:pt x="1927" y="2898"/>
                    <a:pt x="2173" y="3113"/>
                    <a:pt x="2399" y="3185"/>
                  </a:cubicBezTo>
                  <a:cubicBezTo>
                    <a:pt x="2459" y="3207"/>
                    <a:pt x="2520" y="3217"/>
                    <a:pt x="2581" y="3217"/>
                  </a:cubicBezTo>
                  <a:cubicBezTo>
                    <a:pt x="2801" y="3217"/>
                    <a:pt x="3022" y="3090"/>
                    <a:pt x="3199" y="2970"/>
                  </a:cubicBezTo>
                  <a:cubicBezTo>
                    <a:pt x="3475" y="2785"/>
                    <a:pt x="3670" y="2488"/>
                    <a:pt x="3732" y="2150"/>
                  </a:cubicBezTo>
                  <a:cubicBezTo>
                    <a:pt x="3773" y="1914"/>
                    <a:pt x="3752" y="1699"/>
                    <a:pt x="3660" y="1514"/>
                  </a:cubicBezTo>
                  <a:cubicBezTo>
                    <a:pt x="3742" y="1463"/>
                    <a:pt x="3814" y="1412"/>
                    <a:pt x="3885" y="1360"/>
                  </a:cubicBezTo>
                  <a:cubicBezTo>
                    <a:pt x="4019" y="1268"/>
                    <a:pt x="4152" y="1145"/>
                    <a:pt x="4296" y="1022"/>
                  </a:cubicBezTo>
                  <a:lnTo>
                    <a:pt x="4357" y="971"/>
                  </a:lnTo>
                  <a:cubicBezTo>
                    <a:pt x="4398" y="1012"/>
                    <a:pt x="4449" y="1063"/>
                    <a:pt x="4542" y="1145"/>
                  </a:cubicBezTo>
                  <a:cubicBezTo>
                    <a:pt x="4622" y="1217"/>
                    <a:pt x="4730" y="1251"/>
                    <a:pt x="4855" y="1251"/>
                  </a:cubicBezTo>
                  <a:cubicBezTo>
                    <a:pt x="5018" y="1251"/>
                    <a:pt x="5211" y="1193"/>
                    <a:pt x="5413" y="1084"/>
                  </a:cubicBezTo>
                  <a:cubicBezTo>
                    <a:pt x="5628" y="950"/>
                    <a:pt x="5792" y="797"/>
                    <a:pt x="5905" y="612"/>
                  </a:cubicBezTo>
                  <a:cubicBezTo>
                    <a:pt x="5967" y="499"/>
                    <a:pt x="5956" y="407"/>
                    <a:pt x="5936" y="346"/>
                  </a:cubicBezTo>
                  <a:cubicBezTo>
                    <a:pt x="5885" y="243"/>
                    <a:pt x="5782" y="181"/>
                    <a:pt x="5608" y="151"/>
                  </a:cubicBezTo>
                  <a:cubicBezTo>
                    <a:pt x="5551" y="140"/>
                    <a:pt x="5495" y="135"/>
                    <a:pt x="5440" y="135"/>
                  </a:cubicBezTo>
                  <a:cubicBezTo>
                    <a:pt x="5065" y="135"/>
                    <a:pt x="4720" y="364"/>
                    <a:pt x="4398" y="633"/>
                  </a:cubicBezTo>
                  <a:cubicBezTo>
                    <a:pt x="4367" y="592"/>
                    <a:pt x="4316" y="530"/>
                    <a:pt x="4234" y="438"/>
                  </a:cubicBezTo>
                  <a:cubicBezTo>
                    <a:pt x="3967" y="161"/>
                    <a:pt x="3559" y="1"/>
                    <a:pt x="3130" y="1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9"/>
            <p:cNvSpPr/>
            <p:nvPr/>
          </p:nvSpPr>
          <p:spPr>
            <a:xfrm rot="5400000">
              <a:off x="8290749" y="802378"/>
              <a:ext cx="124727" cy="155327"/>
            </a:xfrm>
            <a:custGeom>
              <a:avLst/>
              <a:gdLst/>
              <a:ahLst/>
              <a:cxnLst/>
              <a:rect l="l" t="t" r="r" b="b"/>
              <a:pathLst>
                <a:path w="2841" h="3538" extrusionOk="0">
                  <a:moveTo>
                    <a:pt x="1159" y="1128"/>
                  </a:moveTo>
                  <a:cubicBezTo>
                    <a:pt x="1425" y="1128"/>
                    <a:pt x="1702" y="1138"/>
                    <a:pt x="1969" y="1159"/>
                  </a:cubicBezTo>
                  <a:cubicBezTo>
                    <a:pt x="1948" y="1497"/>
                    <a:pt x="1917" y="1846"/>
                    <a:pt x="1876" y="2194"/>
                  </a:cubicBezTo>
                  <a:cubicBezTo>
                    <a:pt x="1743" y="2184"/>
                    <a:pt x="1607" y="2179"/>
                    <a:pt x="1472" y="2179"/>
                  </a:cubicBezTo>
                  <a:cubicBezTo>
                    <a:pt x="1336" y="2179"/>
                    <a:pt x="1200" y="2184"/>
                    <a:pt x="1067" y="2194"/>
                  </a:cubicBezTo>
                  <a:cubicBezTo>
                    <a:pt x="1108" y="1835"/>
                    <a:pt x="1138" y="1477"/>
                    <a:pt x="1159" y="1128"/>
                  </a:cubicBezTo>
                  <a:close/>
                  <a:moveTo>
                    <a:pt x="2143" y="0"/>
                  </a:moveTo>
                  <a:lnTo>
                    <a:pt x="1969" y="21"/>
                  </a:lnTo>
                  <a:cubicBezTo>
                    <a:pt x="1999" y="308"/>
                    <a:pt x="1999" y="615"/>
                    <a:pt x="1979" y="933"/>
                  </a:cubicBezTo>
                  <a:cubicBezTo>
                    <a:pt x="1784" y="918"/>
                    <a:pt x="1589" y="909"/>
                    <a:pt x="1390" y="909"/>
                  </a:cubicBezTo>
                  <a:cubicBezTo>
                    <a:pt x="1317" y="909"/>
                    <a:pt x="1243" y="910"/>
                    <a:pt x="1169" y="913"/>
                  </a:cubicBezTo>
                  <a:cubicBezTo>
                    <a:pt x="1179" y="605"/>
                    <a:pt x="1179" y="308"/>
                    <a:pt x="1159" y="31"/>
                  </a:cubicBezTo>
                  <a:lnTo>
                    <a:pt x="995" y="62"/>
                  </a:lnTo>
                  <a:cubicBezTo>
                    <a:pt x="1015" y="328"/>
                    <a:pt x="1015" y="615"/>
                    <a:pt x="1005" y="913"/>
                  </a:cubicBezTo>
                  <a:cubicBezTo>
                    <a:pt x="646" y="933"/>
                    <a:pt x="308" y="974"/>
                    <a:pt x="0" y="1056"/>
                  </a:cubicBezTo>
                  <a:lnTo>
                    <a:pt x="41" y="1272"/>
                  </a:lnTo>
                  <a:cubicBezTo>
                    <a:pt x="328" y="1189"/>
                    <a:pt x="657" y="1148"/>
                    <a:pt x="995" y="1138"/>
                  </a:cubicBezTo>
                  <a:lnTo>
                    <a:pt x="995" y="1138"/>
                  </a:lnTo>
                  <a:cubicBezTo>
                    <a:pt x="974" y="1487"/>
                    <a:pt x="933" y="1846"/>
                    <a:pt x="892" y="2204"/>
                  </a:cubicBezTo>
                  <a:cubicBezTo>
                    <a:pt x="636" y="2225"/>
                    <a:pt x="380" y="2266"/>
                    <a:pt x="154" y="2327"/>
                  </a:cubicBezTo>
                  <a:lnTo>
                    <a:pt x="185" y="2543"/>
                  </a:lnTo>
                  <a:cubicBezTo>
                    <a:pt x="400" y="2481"/>
                    <a:pt x="626" y="2450"/>
                    <a:pt x="872" y="2420"/>
                  </a:cubicBezTo>
                  <a:lnTo>
                    <a:pt x="872" y="2420"/>
                  </a:lnTo>
                  <a:cubicBezTo>
                    <a:pt x="831" y="2748"/>
                    <a:pt x="780" y="3066"/>
                    <a:pt x="739" y="3363"/>
                  </a:cubicBezTo>
                  <a:lnTo>
                    <a:pt x="718" y="3496"/>
                  </a:lnTo>
                  <a:lnTo>
                    <a:pt x="892" y="3537"/>
                  </a:lnTo>
                  <a:lnTo>
                    <a:pt x="913" y="3404"/>
                  </a:lnTo>
                  <a:cubicBezTo>
                    <a:pt x="954" y="3096"/>
                    <a:pt x="995" y="2758"/>
                    <a:pt x="1046" y="2409"/>
                  </a:cubicBezTo>
                  <a:cubicBezTo>
                    <a:pt x="1174" y="2404"/>
                    <a:pt x="1308" y="2402"/>
                    <a:pt x="1442" y="2402"/>
                  </a:cubicBezTo>
                  <a:cubicBezTo>
                    <a:pt x="1577" y="2402"/>
                    <a:pt x="1712" y="2404"/>
                    <a:pt x="1846" y="2409"/>
                  </a:cubicBezTo>
                  <a:cubicBezTo>
                    <a:pt x="1805" y="2727"/>
                    <a:pt x="1764" y="3035"/>
                    <a:pt x="1723" y="3332"/>
                  </a:cubicBezTo>
                  <a:lnTo>
                    <a:pt x="1702" y="3465"/>
                  </a:lnTo>
                  <a:lnTo>
                    <a:pt x="1866" y="3506"/>
                  </a:lnTo>
                  <a:lnTo>
                    <a:pt x="1887" y="3363"/>
                  </a:lnTo>
                  <a:cubicBezTo>
                    <a:pt x="1928" y="3066"/>
                    <a:pt x="1979" y="2748"/>
                    <a:pt x="2020" y="2420"/>
                  </a:cubicBezTo>
                  <a:cubicBezTo>
                    <a:pt x="2266" y="2430"/>
                    <a:pt x="2502" y="2450"/>
                    <a:pt x="2727" y="2471"/>
                  </a:cubicBezTo>
                  <a:lnTo>
                    <a:pt x="2830" y="2471"/>
                  </a:lnTo>
                  <a:lnTo>
                    <a:pt x="2840" y="2256"/>
                  </a:lnTo>
                  <a:lnTo>
                    <a:pt x="2738" y="2245"/>
                  </a:lnTo>
                  <a:cubicBezTo>
                    <a:pt x="2522" y="2225"/>
                    <a:pt x="2287" y="2215"/>
                    <a:pt x="2040" y="2194"/>
                  </a:cubicBezTo>
                  <a:cubicBezTo>
                    <a:pt x="2082" y="1856"/>
                    <a:pt x="2123" y="1507"/>
                    <a:pt x="2143" y="1159"/>
                  </a:cubicBezTo>
                  <a:cubicBezTo>
                    <a:pt x="2287" y="1169"/>
                    <a:pt x="2440" y="1189"/>
                    <a:pt x="2584" y="1200"/>
                  </a:cubicBezTo>
                  <a:lnTo>
                    <a:pt x="2686" y="1200"/>
                  </a:lnTo>
                  <a:lnTo>
                    <a:pt x="2697" y="984"/>
                  </a:lnTo>
                  <a:lnTo>
                    <a:pt x="2594" y="974"/>
                  </a:lnTo>
                  <a:cubicBezTo>
                    <a:pt x="2451" y="964"/>
                    <a:pt x="2307" y="954"/>
                    <a:pt x="2153" y="943"/>
                  </a:cubicBezTo>
                  <a:cubicBezTo>
                    <a:pt x="2164" y="615"/>
                    <a:pt x="2164" y="298"/>
                    <a:pt x="2143" y="0"/>
                  </a:cubicBezTo>
                  <a:close/>
                </a:path>
              </a:pathLst>
            </a:custGeom>
            <a:solidFill>
              <a:srgbClr val="2D2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8DCD440C-03D5-5C29-BA78-65230545945B}"/>
              </a:ext>
            </a:extLst>
          </p:cNvPr>
          <p:cNvSpPr txBox="1"/>
          <p:nvPr/>
        </p:nvSpPr>
        <p:spPr>
          <a:xfrm>
            <a:off x="2683727" y="156118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C209A1-B8BF-05A5-D561-8D474211EEAD}"/>
              </a:ext>
            </a:extLst>
          </p:cNvPr>
          <p:cNvSpPr txBox="1"/>
          <p:nvPr/>
        </p:nvSpPr>
        <p:spPr>
          <a:xfrm>
            <a:off x="586703" y="1055128"/>
            <a:ext cx="8302752" cy="416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913765" indent="-285750">
              <a:lnSpc>
                <a:spcPct val="116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600" spc="210" dirty="0">
                <a:latin typeface="Times New Roman"/>
                <a:cs typeface="Times New Roman"/>
              </a:rPr>
              <a:t>In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this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project,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we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130" dirty="0">
                <a:latin typeface="Times New Roman"/>
                <a:cs typeface="Times New Roman"/>
              </a:rPr>
              <a:t>conducted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spc="240" dirty="0">
                <a:latin typeface="Times New Roman"/>
                <a:cs typeface="Times New Roman"/>
              </a:rPr>
              <a:t>a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65" dirty="0">
                <a:latin typeface="Times New Roman"/>
                <a:cs typeface="Times New Roman"/>
              </a:rPr>
              <a:t>comprehensive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analysis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spc="100" dirty="0">
                <a:latin typeface="Times New Roman"/>
                <a:cs typeface="Times New Roman"/>
              </a:rPr>
              <a:t>of</a:t>
            </a:r>
            <a:r>
              <a:rPr lang="en-US" sz="1600" spc="434" dirty="0">
                <a:latin typeface="Times New Roman"/>
                <a:cs typeface="Times New Roman"/>
              </a:rPr>
              <a:t> </a:t>
            </a:r>
            <a:r>
              <a:rPr lang="en-US" sz="1600" spc="-20" dirty="0">
                <a:latin typeface="Times New Roman"/>
                <a:cs typeface="Times New Roman"/>
              </a:rPr>
              <a:t>music </a:t>
            </a:r>
            <a:r>
              <a:rPr lang="en-US" sz="1600" spc="110" dirty="0">
                <a:latin typeface="Times New Roman"/>
                <a:cs typeface="Times New Roman"/>
              </a:rPr>
              <a:t>store</a:t>
            </a:r>
            <a:r>
              <a:rPr lang="en-US" sz="1600" spc="10" dirty="0">
                <a:latin typeface="Times New Roman"/>
                <a:cs typeface="Times New Roman"/>
              </a:rPr>
              <a:t> </a:t>
            </a:r>
            <a:r>
              <a:rPr lang="en-US" sz="1600" spc="195" dirty="0">
                <a:latin typeface="Times New Roman"/>
                <a:cs typeface="Times New Roman"/>
              </a:rPr>
              <a:t>data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using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160" dirty="0">
                <a:latin typeface="Times New Roman"/>
                <a:cs typeface="Times New Roman"/>
              </a:rPr>
              <a:t>MySQL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215" dirty="0">
                <a:latin typeface="Times New Roman"/>
                <a:cs typeface="Times New Roman"/>
              </a:rPr>
              <a:t>to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85" dirty="0">
                <a:latin typeface="Times New Roman"/>
                <a:cs typeface="Times New Roman"/>
              </a:rPr>
              <a:t>uncover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key</a:t>
            </a:r>
            <a:r>
              <a:rPr lang="en-US" sz="1600" spc="10" dirty="0">
                <a:latin typeface="Times New Roman"/>
                <a:cs typeface="Times New Roman"/>
              </a:rPr>
              <a:t> </a:t>
            </a:r>
            <a:r>
              <a:rPr lang="en-US" sz="1600" spc="65" dirty="0">
                <a:latin typeface="Times New Roman"/>
                <a:cs typeface="Times New Roman"/>
              </a:rPr>
              <a:t>insights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150" dirty="0">
                <a:latin typeface="Times New Roman"/>
                <a:cs typeface="Times New Roman"/>
              </a:rPr>
              <a:t>into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110" dirty="0">
                <a:latin typeface="Times New Roman"/>
                <a:cs typeface="Times New Roman"/>
              </a:rPr>
              <a:t>customer </a:t>
            </a:r>
            <a:r>
              <a:rPr lang="en-US" sz="1600" dirty="0">
                <a:latin typeface="Times New Roman"/>
                <a:cs typeface="Times New Roman"/>
              </a:rPr>
              <a:t>behavior,</a:t>
            </a:r>
            <a:r>
              <a:rPr lang="en-US" sz="1600" spc="17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music</a:t>
            </a:r>
            <a:r>
              <a:rPr lang="en-US" sz="1600" spc="170" dirty="0">
                <a:latin typeface="Times New Roman"/>
                <a:cs typeface="Times New Roman"/>
              </a:rPr>
              <a:t> </a:t>
            </a:r>
            <a:r>
              <a:rPr lang="en-US" sz="1600" spc="60" dirty="0">
                <a:latin typeface="Times New Roman"/>
                <a:cs typeface="Times New Roman"/>
              </a:rPr>
              <a:t>genre</a:t>
            </a:r>
            <a:r>
              <a:rPr lang="en-US" sz="1600" spc="175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preferences,</a:t>
            </a:r>
            <a:r>
              <a:rPr lang="en-US" sz="1600" spc="170" dirty="0">
                <a:latin typeface="Times New Roman"/>
                <a:cs typeface="Times New Roman"/>
              </a:rPr>
              <a:t> </a:t>
            </a:r>
            <a:r>
              <a:rPr lang="en-US" sz="1600" spc="215" dirty="0">
                <a:latin typeface="Times New Roman"/>
                <a:cs typeface="Times New Roman"/>
              </a:rPr>
              <a:t>and</a:t>
            </a:r>
            <a:r>
              <a:rPr lang="en-US" sz="1600" spc="175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sales</a:t>
            </a:r>
            <a:r>
              <a:rPr lang="en-US" sz="1600" spc="170" dirty="0">
                <a:latin typeface="Times New Roman"/>
                <a:cs typeface="Times New Roman"/>
              </a:rPr>
              <a:t> </a:t>
            </a:r>
            <a:r>
              <a:rPr lang="en-US" sz="1600" spc="85" dirty="0">
                <a:latin typeface="Times New Roman"/>
                <a:cs typeface="Times New Roman"/>
              </a:rPr>
              <a:t>performance.</a:t>
            </a:r>
          </a:p>
          <a:p>
            <a:pPr marL="298450" marR="913765" indent="-285750">
              <a:lnSpc>
                <a:spcPct val="116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1600" spc="85" dirty="0">
              <a:latin typeface="Times New Roman"/>
              <a:cs typeface="Times New Roman"/>
            </a:endParaRPr>
          </a:p>
          <a:p>
            <a:pPr marL="298450" marR="913765" indent="-285750">
              <a:lnSpc>
                <a:spcPct val="116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By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leveraging</a:t>
            </a:r>
            <a:r>
              <a:rPr lang="en-US" sz="1600" spc="35" dirty="0">
                <a:latin typeface="Times New Roman"/>
                <a:cs typeface="Times New Roman"/>
              </a:rPr>
              <a:t> </a:t>
            </a:r>
            <a:r>
              <a:rPr lang="en-US" sz="1600" spc="105" dirty="0">
                <a:latin typeface="Times New Roman"/>
                <a:cs typeface="Times New Roman"/>
              </a:rPr>
              <a:t>advanced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135" dirty="0">
                <a:latin typeface="Times New Roman"/>
                <a:cs typeface="Times New Roman"/>
              </a:rPr>
              <a:t>SQL</a:t>
            </a:r>
            <a:r>
              <a:rPr lang="en-US" sz="1600" spc="35" dirty="0">
                <a:latin typeface="Times New Roman"/>
                <a:cs typeface="Times New Roman"/>
              </a:rPr>
              <a:t> </a:t>
            </a:r>
            <a:r>
              <a:rPr lang="en-US" sz="1600" spc="50" dirty="0">
                <a:latin typeface="Times New Roman"/>
                <a:cs typeface="Times New Roman"/>
              </a:rPr>
              <a:t>queries,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we</a:t>
            </a:r>
            <a:r>
              <a:rPr lang="en-US" sz="1600" spc="35" dirty="0">
                <a:latin typeface="Times New Roman"/>
                <a:cs typeface="Times New Roman"/>
              </a:rPr>
              <a:t> </a:t>
            </a:r>
            <a:r>
              <a:rPr lang="en-US" sz="1600" spc="80" dirty="0">
                <a:latin typeface="Times New Roman"/>
                <a:cs typeface="Times New Roman"/>
              </a:rPr>
              <a:t>explored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145" dirty="0">
                <a:latin typeface="Times New Roman"/>
                <a:cs typeface="Times New Roman"/>
              </a:rPr>
              <a:t>patterns</a:t>
            </a:r>
            <a:r>
              <a:rPr lang="en-US" sz="1600" spc="35" dirty="0">
                <a:latin typeface="Times New Roman"/>
                <a:cs typeface="Times New Roman"/>
              </a:rPr>
              <a:t> </a:t>
            </a:r>
            <a:r>
              <a:rPr lang="en-US" sz="1600" spc="65" dirty="0">
                <a:latin typeface="Times New Roman"/>
                <a:cs typeface="Times New Roman"/>
              </a:rPr>
              <a:t>in </a:t>
            </a:r>
            <a:r>
              <a:rPr lang="en-US" sz="1600" dirty="0">
                <a:latin typeface="Times New Roman"/>
                <a:cs typeface="Times New Roman"/>
              </a:rPr>
              <a:t>revenue,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155" dirty="0">
                <a:latin typeface="Times New Roman"/>
                <a:cs typeface="Times New Roman"/>
              </a:rPr>
              <a:t>top-</a:t>
            </a:r>
            <a:r>
              <a:rPr lang="en-US" sz="1600" spc="90" dirty="0">
                <a:latin typeface="Times New Roman"/>
                <a:cs typeface="Times New Roman"/>
              </a:rPr>
              <a:t>spending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80" dirty="0">
                <a:latin typeface="Times New Roman"/>
                <a:cs typeface="Times New Roman"/>
              </a:rPr>
              <a:t>customers,</a:t>
            </a:r>
            <a:r>
              <a:rPr lang="en-US" sz="1600" spc="35" dirty="0">
                <a:latin typeface="Times New Roman"/>
                <a:cs typeface="Times New Roman"/>
              </a:rPr>
              <a:t> </a:t>
            </a:r>
            <a:r>
              <a:rPr lang="en-US" sz="1600" spc="150" dirty="0">
                <a:latin typeface="Times New Roman"/>
                <a:cs typeface="Times New Roman"/>
              </a:rPr>
              <a:t>most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175" dirty="0">
                <a:latin typeface="Times New Roman"/>
                <a:cs typeface="Times New Roman"/>
              </a:rPr>
              <a:t>popular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50" dirty="0">
                <a:latin typeface="Times New Roman"/>
                <a:cs typeface="Times New Roman"/>
              </a:rPr>
              <a:t>genres</a:t>
            </a:r>
            <a:r>
              <a:rPr lang="en-US" sz="1600" spc="35" dirty="0">
                <a:latin typeface="Times New Roman"/>
                <a:cs typeface="Times New Roman"/>
              </a:rPr>
              <a:t> </a:t>
            </a:r>
            <a:r>
              <a:rPr lang="en-US" sz="1600" spc="60" dirty="0">
                <a:latin typeface="Times New Roman"/>
                <a:cs typeface="Times New Roman"/>
              </a:rPr>
              <a:t>by</a:t>
            </a:r>
            <a:r>
              <a:rPr lang="en-US" sz="1600" spc="30" dirty="0">
                <a:latin typeface="Times New Roman"/>
                <a:cs typeface="Times New Roman"/>
              </a:rPr>
              <a:t> </a:t>
            </a:r>
            <a:r>
              <a:rPr lang="en-US" sz="1600" spc="80" dirty="0">
                <a:latin typeface="Times New Roman"/>
                <a:cs typeface="Times New Roman"/>
              </a:rPr>
              <a:t>country, </a:t>
            </a:r>
            <a:r>
              <a:rPr lang="en-US" sz="1600" spc="215" dirty="0">
                <a:latin typeface="Times New Roman"/>
                <a:cs typeface="Times New Roman"/>
              </a:rPr>
              <a:t>and</a:t>
            </a:r>
            <a:r>
              <a:rPr lang="en-US" sz="1600" spc="10" dirty="0">
                <a:latin typeface="Times New Roman"/>
                <a:cs typeface="Times New Roman"/>
              </a:rPr>
              <a:t> </a:t>
            </a:r>
            <a:r>
              <a:rPr lang="en-US" sz="1600" spc="75" dirty="0">
                <a:latin typeface="Times New Roman"/>
                <a:cs typeface="Times New Roman"/>
              </a:rPr>
              <a:t>best-</a:t>
            </a:r>
            <a:r>
              <a:rPr lang="en-US" sz="1600" dirty="0">
                <a:latin typeface="Times New Roman"/>
                <a:cs typeface="Times New Roman"/>
              </a:rPr>
              <a:t>selling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135" dirty="0">
                <a:latin typeface="Times New Roman"/>
                <a:cs typeface="Times New Roman"/>
              </a:rPr>
              <a:t>tracks</a:t>
            </a:r>
            <a:r>
              <a:rPr lang="en-US" sz="1600" spc="10" dirty="0">
                <a:latin typeface="Times New Roman"/>
                <a:cs typeface="Times New Roman"/>
              </a:rPr>
              <a:t> </a:t>
            </a:r>
            <a:r>
              <a:rPr lang="en-US" sz="1600" spc="215" dirty="0">
                <a:latin typeface="Times New Roman"/>
                <a:cs typeface="Times New Roman"/>
              </a:rPr>
              <a:t>and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artists.</a:t>
            </a:r>
            <a:endParaRPr lang="en-US" sz="1600" dirty="0">
              <a:latin typeface="Times New Roman"/>
              <a:cs typeface="Times New Roman"/>
            </a:endParaRPr>
          </a:p>
          <a:p>
            <a:pPr marL="298450" marR="913765" indent="-285750">
              <a:lnSpc>
                <a:spcPct val="116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1600" spc="85" dirty="0">
              <a:latin typeface="Times New Roman"/>
              <a:cs typeface="Times New Roman"/>
            </a:endParaRPr>
          </a:p>
          <a:p>
            <a:pPr marL="298450" marR="913765" indent="-285750">
              <a:lnSpc>
                <a:spcPct val="116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600" spc="95" dirty="0">
                <a:latin typeface="Times New Roman"/>
                <a:cs typeface="Times New Roman"/>
              </a:rPr>
              <a:t>This</a:t>
            </a:r>
            <a:r>
              <a:rPr lang="en-US" sz="1600" spc="7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analysis</a:t>
            </a:r>
            <a:r>
              <a:rPr lang="en-US" sz="1600" spc="75" dirty="0">
                <a:latin typeface="Times New Roman"/>
                <a:cs typeface="Times New Roman"/>
              </a:rPr>
              <a:t> </a:t>
            </a:r>
            <a:r>
              <a:rPr lang="en-US" sz="1600" spc="150" dirty="0">
                <a:latin typeface="Times New Roman"/>
                <a:cs typeface="Times New Roman"/>
              </a:rPr>
              <a:t>supports</a:t>
            </a:r>
            <a:r>
              <a:rPr lang="en-US" sz="1600" spc="75" dirty="0">
                <a:latin typeface="Times New Roman"/>
                <a:cs typeface="Times New Roman"/>
              </a:rPr>
              <a:t> </a:t>
            </a:r>
            <a:r>
              <a:rPr lang="en-US" sz="1600" spc="155" dirty="0">
                <a:latin typeface="Times New Roman"/>
                <a:cs typeface="Times New Roman"/>
              </a:rPr>
              <a:t>data-</a:t>
            </a:r>
            <a:r>
              <a:rPr lang="en-US" sz="1600" spc="75" dirty="0">
                <a:latin typeface="Times New Roman"/>
                <a:cs typeface="Times New Roman"/>
              </a:rPr>
              <a:t>driven</a:t>
            </a:r>
            <a:r>
              <a:rPr lang="en-US" sz="1600" spc="70" dirty="0">
                <a:latin typeface="Times New Roman"/>
                <a:cs typeface="Times New Roman"/>
              </a:rPr>
              <a:t> </a:t>
            </a:r>
            <a:r>
              <a:rPr lang="en-US" sz="1600" spc="50" dirty="0">
                <a:latin typeface="Times New Roman"/>
                <a:cs typeface="Times New Roman"/>
              </a:rPr>
              <a:t>decision-</a:t>
            </a:r>
            <a:r>
              <a:rPr lang="en-US" sz="1600" spc="100" dirty="0">
                <a:latin typeface="Times New Roman"/>
                <a:cs typeface="Times New Roman"/>
              </a:rPr>
              <a:t>making</a:t>
            </a:r>
            <a:r>
              <a:rPr lang="en-US" sz="1600" spc="75" dirty="0">
                <a:latin typeface="Times New Roman"/>
                <a:cs typeface="Times New Roman"/>
              </a:rPr>
              <a:t> </a:t>
            </a:r>
            <a:r>
              <a:rPr lang="en-US" sz="1600" spc="85" dirty="0">
                <a:latin typeface="Times New Roman"/>
                <a:cs typeface="Times New Roman"/>
              </a:rPr>
              <a:t>for</a:t>
            </a:r>
            <a:r>
              <a:rPr lang="en-US" sz="1600" spc="75" dirty="0">
                <a:latin typeface="Times New Roman"/>
                <a:cs typeface="Times New Roman"/>
              </a:rPr>
              <a:t> </a:t>
            </a:r>
            <a:r>
              <a:rPr lang="en-US" sz="1600" spc="125" dirty="0">
                <a:latin typeface="Times New Roman"/>
                <a:cs typeface="Times New Roman"/>
              </a:rPr>
              <a:t>promotional </a:t>
            </a:r>
            <a:r>
              <a:rPr lang="en-US" sz="1600" spc="120" dirty="0">
                <a:latin typeface="Times New Roman"/>
                <a:cs typeface="Times New Roman"/>
              </a:rPr>
              <a:t>planning,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145" dirty="0">
                <a:latin typeface="Times New Roman"/>
                <a:cs typeface="Times New Roman"/>
              </a:rPr>
              <a:t>market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100" dirty="0">
                <a:latin typeface="Times New Roman"/>
                <a:cs typeface="Times New Roman"/>
              </a:rPr>
              <a:t>segmentation,</a:t>
            </a:r>
            <a:r>
              <a:rPr lang="en-US" sz="1600" spc="20" dirty="0">
                <a:latin typeface="Times New Roman"/>
                <a:cs typeface="Times New Roman"/>
              </a:rPr>
              <a:t> </a:t>
            </a:r>
            <a:r>
              <a:rPr lang="en-US" sz="1600" spc="215" dirty="0">
                <a:latin typeface="Times New Roman"/>
                <a:cs typeface="Times New Roman"/>
              </a:rPr>
              <a:t>and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85" dirty="0">
                <a:latin typeface="Times New Roman"/>
                <a:cs typeface="Times New Roman"/>
              </a:rPr>
              <a:t>inventory</a:t>
            </a:r>
            <a:r>
              <a:rPr lang="en-US" sz="1600" spc="20" dirty="0">
                <a:latin typeface="Times New Roman"/>
                <a:cs typeface="Times New Roman"/>
              </a:rPr>
              <a:t> </a:t>
            </a:r>
            <a:r>
              <a:rPr lang="en-US" sz="1600" spc="105" dirty="0">
                <a:latin typeface="Times New Roman"/>
                <a:cs typeface="Times New Roman"/>
              </a:rPr>
              <a:t>optimization.</a:t>
            </a:r>
            <a:endParaRPr lang="en-US" sz="1600" dirty="0">
              <a:latin typeface="Times New Roman"/>
              <a:cs typeface="Times New Roman"/>
            </a:endParaRPr>
          </a:p>
          <a:p>
            <a:pPr marL="298450" marR="913765" indent="-285750">
              <a:lnSpc>
                <a:spcPct val="116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1600" spc="85" dirty="0">
              <a:latin typeface="Times New Roman"/>
              <a:cs typeface="Times New Roman"/>
            </a:endParaRPr>
          </a:p>
          <a:p>
            <a:pPr marL="298450" marR="913765" indent="-285750">
              <a:lnSpc>
                <a:spcPct val="116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1600" spc="85" dirty="0">
              <a:latin typeface="Times New Roman"/>
              <a:cs typeface="Times New Roman"/>
            </a:endParaRPr>
          </a:p>
          <a:p>
            <a:pPr marL="298450" marR="913765" indent="-285750">
              <a:lnSpc>
                <a:spcPct val="116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endParaRPr lang="en-IN" sz="1600" dirty="0"/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8CA8AD67-B674-13D2-E655-61C53240DF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424" y="4486749"/>
            <a:ext cx="2854415" cy="4152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5">
            <a:extLst>
              <a:ext uri="{FF2B5EF4-FFF2-40B4-BE49-F238E27FC236}">
                <a16:creationId xmlns:a16="http://schemas.microsoft.com/office/drawing/2014/main" id="{E2375D07-C567-E078-0F10-ED83688033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5434" y="-143021"/>
            <a:ext cx="3783980" cy="960519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4400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4400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sz="4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F0E7931B-1B12-EBA9-37FE-D4696572EB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4105" y="1310923"/>
            <a:ext cx="2413945" cy="1634131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98DA1A40-11BE-B650-DAA2-CB16517C2BE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3624" y="1310923"/>
            <a:ext cx="3640472" cy="1624198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D3E9657B-FB81-ED20-E0E1-53EBEC41BE6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4105" y="3438479"/>
            <a:ext cx="7582585" cy="1299286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9E219081-E173-452F-6688-371F582DF654}"/>
              </a:ext>
            </a:extLst>
          </p:cNvPr>
          <p:cNvSpPr txBox="1"/>
          <p:nvPr/>
        </p:nvSpPr>
        <p:spPr>
          <a:xfrm>
            <a:off x="1690184" y="898944"/>
            <a:ext cx="175786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5" dirty="0">
                <a:latin typeface="Times New Roman"/>
                <a:cs typeface="Times New Roman"/>
              </a:rPr>
              <a:t>Genre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B3067224-2053-1EFA-88E0-6A0767C3766E}"/>
              </a:ext>
            </a:extLst>
          </p:cNvPr>
          <p:cNvSpPr txBox="1"/>
          <p:nvPr/>
        </p:nvSpPr>
        <p:spPr>
          <a:xfrm>
            <a:off x="6212216" y="908876"/>
            <a:ext cx="175786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spc="-125" dirty="0">
                <a:latin typeface="Times New Roman"/>
                <a:cs typeface="Times New Roman"/>
              </a:rPr>
              <a:t>MediaType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7EDC992E-1EFA-5F1A-7AE0-BB15E05F9BCE}"/>
              </a:ext>
            </a:extLst>
          </p:cNvPr>
          <p:cNvSpPr txBox="1"/>
          <p:nvPr/>
        </p:nvSpPr>
        <p:spPr>
          <a:xfrm>
            <a:off x="3693067" y="3026499"/>
            <a:ext cx="175786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2000" b="1" spc="-90" dirty="0">
                <a:latin typeface="Times New Roman"/>
                <a:cs typeface="Times New Roman"/>
              </a:rPr>
              <a:t>Track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66C2965-45A9-0EF0-218A-CCCCDAA9E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015"/>
            <a:ext cx="9144000" cy="39837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CA42771-B3AA-C3BC-638A-7F6501A2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51" y="0"/>
            <a:ext cx="8137697" cy="48932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4731033-0ABE-F9D9-C349-27A0B0FC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88" y="127000"/>
            <a:ext cx="7872185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979057-D013-5F9B-7526-78340F81A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76" y="-45720"/>
            <a:ext cx="5379384" cy="5076700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6793E40C-2351-C83C-FEBA-50D70A592AC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0360" y="4571999"/>
            <a:ext cx="2301240" cy="3370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t's Celebrate Classical Music Month by Slidesgo">
  <a:themeElements>
    <a:clrScheme name="Simple Light">
      <a:dk1>
        <a:srgbClr val="2D2A21"/>
      </a:dk1>
      <a:lt1>
        <a:srgbClr val="F5F5F5"/>
      </a:lt1>
      <a:dk2>
        <a:srgbClr val="047E7B"/>
      </a:dk2>
      <a:lt2>
        <a:srgbClr val="FE9B16"/>
      </a:lt2>
      <a:accent1>
        <a:srgbClr val="D1B792"/>
      </a:accent1>
      <a:accent2>
        <a:srgbClr val="E8E8E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D2A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438</Words>
  <Application>Microsoft Office PowerPoint</Application>
  <PresentationFormat>On-screen Show (16:9)</PresentationFormat>
  <Paragraphs>38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Anaheim</vt:lpstr>
      <vt:lpstr>Urbanist</vt:lpstr>
      <vt:lpstr>Times New Roman</vt:lpstr>
      <vt:lpstr>Bebas Neue</vt:lpstr>
      <vt:lpstr>Palatino Linotype</vt:lpstr>
      <vt:lpstr>Calibri</vt:lpstr>
      <vt:lpstr>Arial</vt:lpstr>
      <vt:lpstr>Manrope</vt:lpstr>
      <vt:lpstr>Lucida Fax</vt:lpstr>
      <vt:lpstr>Manrope Medium</vt:lpstr>
      <vt:lpstr>Let's Celebrate Classical Music Month by Slidesgo</vt:lpstr>
      <vt:lpstr>PowerPoint Presentation</vt:lpstr>
      <vt:lpstr>MUSIC STORE MANAGEMENT</vt:lpstr>
      <vt:lpstr>The Composers </vt:lpstr>
      <vt:lpstr>PowerPoint Presentation</vt:lpstr>
      <vt:lpstr>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Who is the best customer? The customer who has spent the most money will be declared the best customer. Write a query that returns the person who has spent the most money</vt:lpstr>
      <vt:lpstr>PowerPoint Presentation</vt:lpstr>
      <vt:lpstr>7. Let's invite the artists who have written the most rock music in our dataset. Write a query that returns the Artist name and total track count of the top 10 rock bands</vt:lpstr>
      <vt:lpstr>8. Return all the track names that have a song length longer than the average song length. Return the Name and Milliseconds for each track. Orderby the song length with the longest songs listed first.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amarnath.vija@gmail.com</cp:lastModifiedBy>
  <cp:revision>1</cp:revision>
  <dcterms:modified xsi:type="dcterms:W3CDTF">2025-12-26T10:36:08Z</dcterms:modified>
</cp:coreProperties>
</file>